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4" r:id="rId1"/>
  </p:sldMasterIdLst>
  <p:notesMasterIdLst>
    <p:notesMasterId r:id="rId40"/>
  </p:notesMasterIdLst>
  <p:handoutMasterIdLst>
    <p:handoutMasterId r:id="rId41"/>
  </p:handoutMasterIdLst>
  <p:sldIdLst>
    <p:sldId id="311" r:id="rId2"/>
    <p:sldId id="271" r:id="rId3"/>
    <p:sldId id="276" r:id="rId4"/>
    <p:sldId id="281" r:id="rId5"/>
    <p:sldId id="280" r:id="rId6"/>
    <p:sldId id="283" r:id="rId7"/>
    <p:sldId id="272" r:id="rId8"/>
    <p:sldId id="273" r:id="rId9"/>
    <p:sldId id="285" r:id="rId10"/>
    <p:sldId id="284" r:id="rId11"/>
    <p:sldId id="286" r:id="rId12"/>
    <p:sldId id="288" r:id="rId13"/>
    <p:sldId id="289" r:id="rId14"/>
    <p:sldId id="275" r:id="rId15"/>
    <p:sldId id="290" r:id="rId16"/>
    <p:sldId id="287" r:id="rId17"/>
    <p:sldId id="291" r:id="rId18"/>
    <p:sldId id="292" r:id="rId19"/>
    <p:sldId id="293" r:id="rId20"/>
    <p:sldId id="296" r:id="rId21"/>
    <p:sldId id="295" r:id="rId22"/>
    <p:sldId id="297" r:id="rId23"/>
    <p:sldId id="294" r:id="rId24"/>
    <p:sldId id="277" r:id="rId25"/>
    <p:sldId id="301" r:id="rId26"/>
    <p:sldId id="303" r:id="rId27"/>
    <p:sldId id="302" r:id="rId28"/>
    <p:sldId id="299" r:id="rId29"/>
    <p:sldId id="300" r:id="rId30"/>
    <p:sldId id="304" r:id="rId31"/>
    <p:sldId id="305" r:id="rId32"/>
    <p:sldId id="306" r:id="rId33"/>
    <p:sldId id="310" r:id="rId34"/>
    <p:sldId id="278" r:id="rId35"/>
    <p:sldId id="307" r:id="rId36"/>
    <p:sldId id="308" r:id="rId37"/>
    <p:sldId id="309" r:id="rId38"/>
    <p:sldId id="279" r:id="rId39"/>
  </p:sldIdLst>
  <p:sldSz cx="24384000" cy="13716000"/>
  <p:notesSz cx="6858000" cy="9144000"/>
  <p:embeddedFontLst>
    <p:embeddedFont>
      <p:font typeface="Calibri" panose="020F0502020204030204" pitchFamily="34" charset="0"/>
      <p:regular r:id="rId42"/>
      <p:bold r:id="rId43"/>
      <p:italic r:id="rId44"/>
      <p:boldItalic r:id="rId45"/>
    </p:embeddedFont>
    <p:embeddedFont>
      <p:font typeface="Montserrat" panose="020B0604020202020204" charset="0"/>
      <p:regular r:id="rId46"/>
      <p:bold r:id="rId47"/>
      <p:italic r:id="rId48"/>
      <p:boldItalic r:id="rId49"/>
    </p:embeddedFont>
    <p:embeddedFont>
      <p:font typeface="Montserrat Bold" panose="020B0604020202020204" charset="0"/>
      <p:bold r:id="rId50"/>
    </p:embeddedFont>
    <p:embeddedFont>
      <p:font typeface="Montserrat SemiBold" panose="020B0604020202020204" charset="0"/>
      <p:bold r:id="rId51"/>
      <p:boldItalic r:id="rId52"/>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144"/>
    <a:srgbClr val="FFFFFF"/>
    <a:srgbClr val="0D29C2"/>
    <a:srgbClr val="14BFB8"/>
    <a:srgbClr val="24B747"/>
    <a:srgbClr val="F34E13"/>
    <a:srgbClr val="E21F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083C2B-012A-47C7-9B3E-C1482C512EEC}" v="1043" dt="2021-02-26T14:34:54.58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4620" autoAdjust="0"/>
  </p:normalViewPr>
  <p:slideViewPr>
    <p:cSldViewPr snapToGrid="0">
      <p:cViewPr varScale="1">
        <p:scale>
          <a:sx n="31" d="100"/>
          <a:sy n="31" d="100"/>
        </p:scale>
        <p:origin x="872" y="-4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429"/>
    </p:cViewPr>
  </p:sorterViewPr>
  <p:notesViewPr>
    <p:cSldViewPr snapToGrid="0" showGuides="1">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ardo Paes Mamede" userId="df8793b1-fed8-4f0d-8af1-da2d2c0ed559" providerId="ADAL" clId="{F2083C2B-012A-47C7-9B3E-C1482C512EEC}"/>
    <pc:docChg chg="undo custSel addSld delSld modSld sldOrd">
      <pc:chgData name="Ricardo Paes Mamede" userId="df8793b1-fed8-4f0d-8af1-da2d2c0ed559" providerId="ADAL" clId="{F2083C2B-012A-47C7-9B3E-C1482C512EEC}" dt="2021-02-26T14:36:03.230" v="4690" actId="2"/>
      <pc:docMkLst>
        <pc:docMk/>
      </pc:docMkLst>
      <pc:sldChg chg="delSp modSp mod">
        <pc:chgData name="Ricardo Paes Mamede" userId="df8793b1-fed8-4f0d-8af1-da2d2c0ed559" providerId="ADAL" clId="{F2083C2B-012A-47C7-9B3E-C1482C512EEC}" dt="2021-02-26T14:33:55.470" v="4679" actId="2"/>
        <pc:sldMkLst>
          <pc:docMk/>
          <pc:sldMk cId="2496883051" sldId="256"/>
        </pc:sldMkLst>
        <pc:spChg chg="del">
          <ac:chgData name="Ricardo Paes Mamede" userId="df8793b1-fed8-4f0d-8af1-da2d2c0ed559" providerId="ADAL" clId="{F2083C2B-012A-47C7-9B3E-C1482C512EEC}" dt="2021-02-25T17:29:29.191" v="6" actId="478"/>
          <ac:spMkLst>
            <pc:docMk/>
            <pc:sldMk cId="2496883051" sldId="256"/>
            <ac:spMk id="4" creationId="{FAF54E5B-8187-47B3-B669-F131E82BC143}"/>
          </ac:spMkLst>
        </pc:spChg>
        <pc:spChg chg="mod">
          <ac:chgData name="Ricardo Paes Mamede" userId="df8793b1-fed8-4f0d-8af1-da2d2c0ed559" providerId="ADAL" clId="{F2083C2B-012A-47C7-9B3E-C1482C512EEC}" dt="2021-02-26T10:07:44.217" v="4517" actId="20577"/>
          <ac:spMkLst>
            <pc:docMk/>
            <pc:sldMk cId="2496883051" sldId="256"/>
            <ac:spMk id="9" creationId="{9184E66B-72CC-42E5-A53E-3C486AAB12BE}"/>
          </ac:spMkLst>
        </pc:spChg>
        <pc:spChg chg="mod">
          <ac:chgData name="Ricardo Paes Mamede" userId="df8793b1-fed8-4f0d-8af1-da2d2c0ed559" providerId="ADAL" clId="{F2083C2B-012A-47C7-9B3E-C1482C512EEC}" dt="2021-02-26T14:33:53.206" v="4678" actId="2"/>
          <ac:spMkLst>
            <pc:docMk/>
            <pc:sldMk cId="2496883051" sldId="256"/>
            <ac:spMk id="10" creationId="{A99CA6AA-F36D-49F1-B8FF-8260CA1D7A98}"/>
          </ac:spMkLst>
        </pc:spChg>
        <pc:spChg chg="mod">
          <ac:chgData name="Ricardo Paes Mamede" userId="df8793b1-fed8-4f0d-8af1-da2d2c0ed559" providerId="ADAL" clId="{F2083C2B-012A-47C7-9B3E-C1482C512EEC}" dt="2021-02-26T14:33:55.470" v="4679" actId="2"/>
          <ac:spMkLst>
            <pc:docMk/>
            <pc:sldMk cId="2496883051" sldId="256"/>
            <ac:spMk id="11" creationId="{811242EA-F673-498A-804D-870AC31F72B1}"/>
          </ac:spMkLst>
        </pc:spChg>
        <pc:spChg chg="del">
          <ac:chgData name="Ricardo Paes Mamede" userId="df8793b1-fed8-4f0d-8af1-da2d2c0ed559" providerId="ADAL" clId="{F2083C2B-012A-47C7-9B3E-C1482C512EEC}" dt="2021-02-25T17:29:34.800" v="7" actId="478"/>
          <ac:spMkLst>
            <pc:docMk/>
            <pc:sldMk cId="2496883051" sldId="256"/>
            <ac:spMk id="13" creationId="{5B067E7F-97C3-4A60-B062-6A91A36068DA}"/>
          </ac:spMkLst>
        </pc:spChg>
        <pc:spChg chg="mod">
          <ac:chgData name="Ricardo Paes Mamede" userId="df8793b1-fed8-4f0d-8af1-da2d2c0ed559" providerId="ADAL" clId="{F2083C2B-012A-47C7-9B3E-C1482C512EEC}" dt="2021-02-25T18:41:18.349" v="1061" actId="1036"/>
          <ac:spMkLst>
            <pc:docMk/>
            <pc:sldMk cId="2496883051" sldId="256"/>
            <ac:spMk id="18" creationId="{E56650DB-68BE-45FC-852A-804CB2D4F358}"/>
          </ac:spMkLst>
        </pc:spChg>
        <pc:picChg chg="del mod">
          <ac:chgData name="Ricardo Paes Mamede" userId="df8793b1-fed8-4f0d-8af1-da2d2c0ed559" providerId="ADAL" clId="{F2083C2B-012A-47C7-9B3E-C1482C512EEC}" dt="2021-02-25T17:29:29.191" v="6" actId="478"/>
          <ac:picMkLst>
            <pc:docMk/>
            <pc:sldMk cId="2496883051" sldId="256"/>
            <ac:picMk id="3" creationId="{1350CBDF-A0AA-48B7-96DB-08C20AB9A8C1}"/>
          </ac:picMkLst>
        </pc:picChg>
      </pc:sldChg>
      <pc:sldChg chg="add del">
        <pc:chgData name="Ricardo Paes Mamede" userId="df8793b1-fed8-4f0d-8af1-da2d2c0ed559" providerId="ADAL" clId="{F2083C2B-012A-47C7-9B3E-C1482C512EEC}" dt="2021-02-25T17:29:16.952" v="2" actId="47"/>
        <pc:sldMkLst>
          <pc:docMk/>
          <pc:sldMk cId="2646680935" sldId="263"/>
        </pc:sldMkLst>
      </pc:sldChg>
      <pc:sldChg chg="addSp modSp mod">
        <pc:chgData name="Ricardo Paes Mamede" userId="df8793b1-fed8-4f0d-8af1-da2d2c0ed559" providerId="ADAL" clId="{F2083C2B-012A-47C7-9B3E-C1482C512EEC}" dt="2021-02-26T00:15:11.510" v="4428" actId="20577"/>
        <pc:sldMkLst>
          <pc:docMk/>
          <pc:sldMk cId="56486936" sldId="271"/>
        </pc:sldMkLst>
        <pc:spChg chg="add mod">
          <ac:chgData name="Ricardo Paes Mamede" userId="df8793b1-fed8-4f0d-8af1-da2d2c0ed559" providerId="ADAL" clId="{F2083C2B-012A-47C7-9B3E-C1482C512EEC}" dt="2021-02-25T18:54:15.010" v="1272" actId="1035"/>
          <ac:spMkLst>
            <pc:docMk/>
            <pc:sldMk cId="56486936" sldId="271"/>
            <ac:spMk id="4" creationId="{80572C9C-8326-462B-9094-FDD463A1A4C2}"/>
          </ac:spMkLst>
        </pc:spChg>
        <pc:spChg chg="mod">
          <ac:chgData name="Ricardo Paes Mamede" userId="df8793b1-fed8-4f0d-8af1-da2d2c0ed559" providerId="ADAL" clId="{F2083C2B-012A-47C7-9B3E-C1482C512EEC}" dt="2021-02-26T00:14:23.158" v="4422" actId="20577"/>
          <ac:spMkLst>
            <pc:docMk/>
            <pc:sldMk cId="56486936" sldId="271"/>
            <ac:spMk id="6" creationId="{CBA07093-92E3-4DE3-B840-6AD244FE3CD6}"/>
          </ac:spMkLst>
        </pc:spChg>
        <pc:spChg chg="mod">
          <ac:chgData name="Ricardo Paes Mamede" userId="df8793b1-fed8-4f0d-8af1-da2d2c0ed559" providerId="ADAL" clId="{F2083C2B-012A-47C7-9B3E-C1482C512EEC}" dt="2021-02-26T00:15:11.510" v="4428" actId="20577"/>
          <ac:spMkLst>
            <pc:docMk/>
            <pc:sldMk cId="56486936" sldId="271"/>
            <ac:spMk id="7" creationId="{735A6955-277C-4C1F-B095-DB93E16C7EB0}"/>
          </ac:spMkLst>
        </pc:spChg>
      </pc:sldChg>
      <pc:sldChg chg="addSp delSp modSp add del mod ord modAnim">
        <pc:chgData name="Ricardo Paes Mamede" userId="df8793b1-fed8-4f0d-8af1-da2d2c0ed559" providerId="ADAL" clId="{F2083C2B-012A-47C7-9B3E-C1482C512EEC}" dt="2021-02-26T14:34:46.516" v="4681" actId="790"/>
        <pc:sldMkLst>
          <pc:docMk/>
          <pc:sldMk cId="1255589055" sldId="272"/>
        </pc:sldMkLst>
        <pc:spChg chg="del">
          <ac:chgData name="Ricardo Paes Mamede" userId="df8793b1-fed8-4f0d-8af1-da2d2c0ed559" providerId="ADAL" clId="{F2083C2B-012A-47C7-9B3E-C1482C512EEC}" dt="2021-02-25T17:30:18.554" v="33" actId="478"/>
          <ac:spMkLst>
            <pc:docMk/>
            <pc:sldMk cId="1255589055" sldId="272"/>
            <ac:spMk id="3" creationId="{63706056-3895-41E4-9CEC-40BD7196665F}"/>
          </ac:spMkLst>
        </pc:spChg>
        <pc:spChg chg="add mod">
          <ac:chgData name="Ricardo Paes Mamede" userId="df8793b1-fed8-4f0d-8af1-da2d2c0ed559" providerId="ADAL" clId="{F2083C2B-012A-47C7-9B3E-C1482C512EEC}" dt="2021-02-26T14:34:46.516" v="4681" actId="790"/>
          <ac:spMkLst>
            <pc:docMk/>
            <pc:sldMk cId="1255589055" sldId="272"/>
            <ac:spMk id="4" creationId="{4CBE4126-30E7-4363-BEAF-832F1EB36997}"/>
          </ac:spMkLst>
        </pc:spChg>
        <pc:spChg chg="add mod">
          <ac:chgData name="Ricardo Paes Mamede" userId="df8793b1-fed8-4f0d-8af1-da2d2c0ed559" providerId="ADAL" clId="{F2083C2B-012A-47C7-9B3E-C1482C512EEC}" dt="2021-02-26T14:34:46.516" v="4681" actId="790"/>
          <ac:spMkLst>
            <pc:docMk/>
            <pc:sldMk cId="1255589055" sldId="272"/>
            <ac:spMk id="5" creationId="{DE28C1AE-D9E8-4157-81DC-AA4AE181BECC}"/>
          </ac:spMkLst>
        </pc:spChg>
        <pc:spChg chg="add mod">
          <ac:chgData name="Ricardo Paes Mamede" userId="df8793b1-fed8-4f0d-8af1-da2d2c0ed559" providerId="ADAL" clId="{F2083C2B-012A-47C7-9B3E-C1482C512EEC}" dt="2021-02-26T14:34:46.516" v="4681" actId="790"/>
          <ac:spMkLst>
            <pc:docMk/>
            <pc:sldMk cId="1255589055" sldId="272"/>
            <ac:spMk id="6" creationId="{73BECD70-71AC-4AE4-86E4-16794ED4F7AF}"/>
          </ac:spMkLst>
        </pc:spChg>
        <pc:spChg chg="mod">
          <ac:chgData name="Ricardo Paes Mamede" userId="df8793b1-fed8-4f0d-8af1-da2d2c0ed559" providerId="ADAL" clId="{F2083C2B-012A-47C7-9B3E-C1482C512EEC}" dt="2021-02-26T14:34:46.516" v="4681" actId="790"/>
          <ac:spMkLst>
            <pc:docMk/>
            <pc:sldMk cId="1255589055" sldId="272"/>
            <ac:spMk id="7" creationId="{C0570E5F-C86A-453F-87CC-3EE94D5375D6}"/>
          </ac:spMkLst>
        </pc:spChg>
        <pc:spChg chg="add mod">
          <ac:chgData name="Ricardo Paes Mamede" userId="df8793b1-fed8-4f0d-8af1-da2d2c0ed559" providerId="ADAL" clId="{F2083C2B-012A-47C7-9B3E-C1482C512EEC}" dt="2021-02-26T14:34:46.516" v="4681" actId="790"/>
          <ac:spMkLst>
            <pc:docMk/>
            <pc:sldMk cId="1255589055" sldId="272"/>
            <ac:spMk id="8" creationId="{F8ED28EB-F3E8-4FC4-9ED5-10D95495E0F6}"/>
          </ac:spMkLst>
        </pc:spChg>
        <pc:spChg chg="add mod">
          <ac:chgData name="Ricardo Paes Mamede" userId="df8793b1-fed8-4f0d-8af1-da2d2c0ed559" providerId="ADAL" clId="{F2083C2B-012A-47C7-9B3E-C1482C512EEC}" dt="2021-02-26T14:34:46.516" v="4681" actId="790"/>
          <ac:spMkLst>
            <pc:docMk/>
            <pc:sldMk cId="1255589055" sldId="272"/>
            <ac:spMk id="9" creationId="{06874631-FEE8-48AF-B349-75DD720FDE08}"/>
          </ac:spMkLst>
        </pc:spChg>
        <pc:spChg chg="add mod">
          <ac:chgData name="Ricardo Paes Mamede" userId="df8793b1-fed8-4f0d-8af1-da2d2c0ed559" providerId="ADAL" clId="{F2083C2B-012A-47C7-9B3E-C1482C512EEC}" dt="2021-02-26T14:34:46.516" v="4681" actId="790"/>
          <ac:spMkLst>
            <pc:docMk/>
            <pc:sldMk cId="1255589055" sldId="272"/>
            <ac:spMk id="10" creationId="{B078CFA9-2493-488A-BF7C-842A0E779925}"/>
          </ac:spMkLst>
        </pc:spChg>
        <pc:spChg chg="add mod">
          <ac:chgData name="Ricardo Paes Mamede" userId="df8793b1-fed8-4f0d-8af1-da2d2c0ed559" providerId="ADAL" clId="{F2083C2B-012A-47C7-9B3E-C1482C512EEC}" dt="2021-02-26T14:34:46.516" v="4681" actId="790"/>
          <ac:spMkLst>
            <pc:docMk/>
            <pc:sldMk cId="1255589055" sldId="272"/>
            <ac:spMk id="11" creationId="{2E7CB05D-04CF-41FD-AEEA-036B79AC868F}"/>
          </ac:spMkLst>
        </pc:spChg>
        <pc:spChg chg="add mod">
          <ac:chgData name="Ricardo Paes Mamede" userId="df8793b1-fed8-4f0d-8af1-da2d2c0ed559" providerId="ADAL" clId="{F2083C2B-012A-47C7-9B3E-C1482C512EEC}" dt="2021-02-26T14:34:46.516" v="4681" actId="790"/>
          <ac:spMkLst>
            <pc:docMk/>
            <pc:sldMk cId="1255589055" sldId="272"/>
            <ac:spMk id="18" creationId="{D72B71CA-7A50-47A2-9BE3-3C906B3E1DB1}"/>
          </ac:spMkLst>
        </pc:spChg>
        <pc:spChg chg="add mod">
          <ac:chgData name="Ricardo Paes Mamede" userId="df8793b1-fed8-4f0d-8af1-da2d2c0ed559" providerId="ADAL" clId="{F2083C2B-012A-47C7-9B3E-C1482C512EEC}" dt="2021-02-26T14:34:46.516" v="4681" actId="790"/>
          <ac:spMkLst>
            <pc:docMk/>
            <pc:sldMk cId="1255589055" sldId="272"/>
            <ac:spMk id="20" creationId="{38CD9DC4-7F81-4BEE-8AD3-838452BA44DB}"/>
          </ac:spMkLst>
        </pc:spChg>
        <pc:spChg chg="add mod">
          <ac:chgData name="Ricardo Paes Mamede" userId="df8793b1-fed8-4f0d-8af1-da2d2c0ed559" providerId="ADAL" clId="{F2083C2B-012A-47C7-9B3E-C1482C512EEC}" dt="2021-02-26T14:34:46.516" v="4681" actId="790"/>
          <ac:spMkLst>
            <pc:docMk/>
            <pc:sldMk cId="1255589055" sldId="272"/>
            <ac:spMk id="21" creationId="{8C4528C2-1240-4C0C-BE96-E496247D6732}"/>
          </ac:spMkLst>
        </pc:spChg>
        <pc:spChg chg="add mod">
          <ac:chgData name="Ricardo Paes Mamede" userId="df8793b1-fed8-4f0d-8af1-da2d2c0ed559" providerId="ADAL" clId="{F2083C2B-012A-47C7-9B3E-C1482C512EEC}" dt="2021-02-26T14:34:46.516" v="4681" actId="790"/>
          <ac:spMkLst>
            <pc:docMk/>
            <pc:sldMk cId="1255589055" sldId="272"/>
            <ac:spMk id="22" creationId="{5B888B01-C9D0-47EA-B8C5-2C83213A02F7}"/>
          </ac:spMkLst>
        </pc:spChg>
        <pc:spChg chg="add mod">
          <ac:chgData name="Ricardo Paes Mamede" userId="df8793b1-fed8-4f0d-8af1-da2d2c0ed559" providerId="ADAL" clId="{F2083C2B-012A-47C7-9B3E-C1482C512EEC}" dt="2021-02-25T17:31:11.592" v="120" actId="571"/>
          <ac:spMkLst>
            <pc:docMk/>
            <pc:sldMk cId="1255589055" sldId="272"/>
            <ac:spMk id="24" creationId="{46FD4F4B-BF09-4065-9669-5D8A658B4116}"/>
          </ac:spMkLst>
        </pc:spChg>
        <pc:spChg chg="add mod">
          <ac:chgData name="Ricardo Paes Mamede" userId="df8793b1-fed8-4f0d-8af1-da2d2c0ed559" providerId="ADAL" clId="{F2083C2B-012A-47C7-9B3E-C1482C512EEC}" dt="2021-02-25T17:31:11.592" v="120" actId="571"/>
          <ac:spMkLst>
            <pc:docMk/>
            <pc:sldMk cId="1255589055" sldId="272"/>
            <ac:spMk id="25" creationId="{5A5DE066-F9E3-4707-916C-DAF897CD31DB}"/>
          </ac:spMkLst>
        </pc:spChg>
        <pc:spChg chg="add mod">
          <ac:chgData name="Ricardo Paes Mamede" userId="df8793b1-fed8-4f0d-8af1-da2d2c0ed559" providerId="ADAL" clId="{F2083C2B-012A-47C7-9B3E-C1482C512EEC}" dt="2021-02-25T17:32:21.962" v="167" actId="571"/>
          <ac:spMkLst>
            <pc:docMk/>
            <pc:sldMk cId="1255589055" sldId="272"/>
            <ac:spMk id="36" creationId="{795C719C-AF97-41BF-87DE-9716D4028780}"/>
          </ac:spMkLst>
        </pc:spChg>
        <pc:spChg chg="add mod">
          <ac:chgData name="Ricardo Paes Mamede" userId="df8793b1-fed8-4f0d-8af1-da2d2c0ed559" providerId="ADAL" clId="{F2083C2B-012A-47C7-9B3E-C1482C512EEC}" dt="2021-02-25T17:32:21.962" v="167" actId="571"/>
          <ac:spMkLst>
            <pc:docMk/>
            <pc:sldMk cId="1255589055" sldId="272"/>
            <ac:spMk id="37" creationId="{61122535-30D9-4D84-8937-E6E14B4DBAC9}"/>
          </ac:spMkLst>
        </pc:spChg>
        <pc:spChg chg="add mod">
          <ac:chgData name="Ricardo Paes Mamede" userId="df8793b1-fed8-4f0d-8af1-da2d2c0ed559" providerId="ADAL" clId="{F2083C2B-012A-47C7-9B3E-C1482C512EEC}" dt="2021-02-25T17:32:21.962" v="167" actId="571"/>
          <ac:spMkLst>
            <pc:docMk/>
            <pc:sldMk cId="1255589055" sldId="272"/>
            <ac:spMk id="38" creationId="{860D7EBC-9482-4C52-B25E-AC2932E19C96}"/>
          </ac:spMkLst>
        </pc:spChg>
        <pc:spChg chg="add mod">
          <ac:chgData name="Ricardo Paes Mamede" userId="df8793b1-fed8-4f0d-8af1-da2d2c0ed559" providerId="ADAL" clId="{F2083C2B-012A-47C7-9B3E-C1482C512EEC}" dt="2021-02-25T17:32:21.962" v="167" actId="571"/>
          <ac:spMkLst>
            <pc:docMk/>
            <pc:sldMk cId="1255589055" sldId="272"/>
            <ac:spMk id="39" creationId="{7987C022-8865-41E8-90C8-09CE7DE5BE99}"/>
          </ac:spMkLst>
        </pc:spChg>
        <pc:spChg chg="add mod">
          <ac:chgData name="Ricardo Paes Mamede" userId="df8793b1-fed8-4f0d-8af1-da2d2c0ed559" providerId="ADAL" clId="{F2083C2B-012A-47C7-9B3E-C1482C512EEC}" dt="2021-02-25T17:32:21.962" v="167" actId="571"/>
          <ac:spMkLst>
            <pc:docMk/>
            <pc:sldMk cId="1255589055" sldId="272"/>
            <ac:spMk id="40" creationId="{04F6723B-8905-4CFA-AC83-206D73BADF84}"/>
          </ac:spMkLst>
        </pc:spChg>
        <pc:spChg chg="add mod">
          <ac:chgData name="Ricardo Paes Mamede" userId="df8793b1-fed8-4f0d-8af1-da2d2c0ed559" providerId="ADAL" clId="{F2083C2B-012A-47C7-9B3E-C1482C512EEC}" dt="2021-02-26T14:34:46.516" v="4681" actId="790"/>
          <ac:spMkLst>
            <pc:docMk/>
            <pc:sldMk cId="1255589055" sldId="272"/>
            <ac:spMk id="42" creationId="{D3EB29A1-C167-420D-BE79-CF0419D4A0AE}"/>
          </ac:spMkLst>
        </pc:spChg>
        <pc:cxnChg chg="add mod">
          <ac:chgData name="Ricardo Paes Mamede" userId="df8793b1-fed8-4f0d-8af1-da2d2c0ed559" providerId="ADAL" clId="{F2083C2B-012A-47C7-9B3E-C1482C512EEC}" dt="2021-02-25T18:29:12.580" v="811" actId="404"/>
          <ac:cxnSpMkLst>
            <pc:docMk/>
            <pc:sldMk cId="1255589055" sldId="272"/>
            <ac:cxnSpMk id="12" creationId="{A0CF0CFC-749A-4B49-AC36-4AE6D1BE72A2}"/>
          </ac:cxnSpMkLst>
        </pc:cxnChg>
        <pc:cxnChg chg="add mod">
          <ac:chgData name="Ricardo Paes Mamede" userId="df8793b1-fed8-4f0d-8af1-da2d2c0ed559" providerId="ADAL" clId="{F2083C2B-012A-47C7-9B3E-C1482C512EEC}" dt="2021-02-25T18:29:12.580" v="811" actId="404"/>
          <ac:cxnSpMkLst>
            <pc:docMk/>
            <pc:sldMk cId="1255589055" sldId="272"/>
            <ac:cxnSpMk id="13" creationId="{17D55048-09AD-4B34-B52A-30C7D5E426C1}"/>
          </ac:cxnSpMkLst>
        </pc:cxnChg>
        <pc:cxnChg chg="add mod">
          <ac:chgData name="Ricardo Paes Mamede" userId="df8793b1-fed8-4f0d-8af1-da2d2c0ed559" providerId="ADAL" clId="{F2083C2B-012A-47C7-9B3E-C1482C512EEC}" dt="2021-02-25T18:29:12.580" v="811" actId="404"/>
          <ac:cxnSpMkLst>
            <pc:docMk/>
            <pc:sldMk cId="1255589055" sldId="272"/>
            <ac:cxnSpMk id="14" creationId="{44EA3A65-E4F4-4DDC-A3E3-4C88EEE90DF8}"/>
          </ac:cxnSpMkLst>
        </pc:cxnChg>
        <pc:cxnChg chg="add mod">
          <ac:chgData name="Ricardo Paes Mamede" userId="df8793b1-fed8-4f0d-8af1-da2d2c0ed559" providerId="ADAL" clId="{F2083C2B-012A-47C7-9B3E-C1482C512EEC}" dt="2021-02-25T18:29:12.580" v="811" actId="404"/>
          <ac:cxnSpMkLst>
            <pc:docMk/>
            <pc:sldMk cId="1255589055" sldId="272"/>
            <ac:cxnSpMk id="15" creationId="{2F099B3D-F9E1-4A8F-8E5F-392216BF5A7E}"/>
          </ac:cxnSpMkLst>
        </pc:cxnChg>
        <pc:cxnChg chg="add mod">
          <ac:chgData name="Ricardo Paes Mamede" userId="df8793b1-fed8-4f0d-8af1-da2d2c0ed559" providerId="ADAL" clId="{F2083C2B-012A-47C7-9B3E-C1482C512EEC}" dt="2021-02-25T18:29:12.580" v="811" actId="404"/>
          <ac:cxnSpMkLst>
            <pc:docMk/>
            <pc:sldMk cId="1255589055" sldId="272"/>
            <ac:cxnSpMk id="16" creationId="{A4FE9867-199F-45B6-88C6-DE4D490AB6F2}"/>
          </ac:cxnSpMkLst>
        </pc:cxnChg>
        <pc:cxnChg chg="add mod">
          <ac:chgData name="Ricardo Paes Mamede" userId="df8793b1-fed8-4f0d-8af1-da2d2c0ed559" providerId="ADAL" clId="{F2083C2B-012A-47C7-9B3E-C1482C512EEC}" dt="2021-02-25T18:29:12.580" v="811" actId="404"/>
          <ac:cxnSpMkLst>
            <pc:docMk/>
            <pc:sldMk cId="1255589055" sldId="272"/>
            <ac:cxnSpMk id="17" creationId="{7AB260D2-DBA2-4E2C-AFFA-3567B197C9FC}"/>
          </ac:cxnSpMkLst>
        </pc:cxnChg>
        <pc:cxnChg chg="add mod">
          <ac:chgData name="Ricardo Paes Mamede" userId="df8793b1-fed8-4f0d-8af1-da2d2c0ed559" providerId="ADAL" clId="{F2083C2B-012A-47C7-9B3E-C1482C512EEC}" dt="2021-02-25T18:29:12.580" v="811" actId="404"/>
          <ac:cxnSpMkLst>
            <pc:docMk/>
            <pc:sldMk cId="1255589055" sldId="272"/>
            <ac:cxnSpMk id="19" creationId="{4BB6CA69-6296-4D12-BD89-04381C480DB0}"/>
          </ac:cxnSpMkLst>
        </pc:cxnChg>
      </pc:sldChg>
      <pc:sldChg chg="addSp delSp modSp add mod ord modAnim">
        <pc:chgData name="Ricardo Paes Mamede" userId="df8793b1-fed8-4f0d-8af1-da2d2c0ed559" providerId="ADAL" clId="{F2083C2B-012A-47C7-9B3E-C1482C512EEC}" dt="2021-02-26T14:35:06.582" v="4682" actId="790"/>
        <pc:sldMkLst>
          <pc:docMk/>
          <pc:sldMk cId="1651186118" sldId="273"/>
        </pc:sldMkLst>
        <pc:spChg chg="mod">
          <ac:chgData name="Ricardo Paes Mamede" userId="df8793b1-fed8-4f0d-8af1-da2d2c0ed559" providerId="ADAL" clId="{F2083C2B-012A-47C7-9B3E-C1482C512EEC}" dt="2021-02-26T14:35:06.582" v="4682" actId="790"/>
          <ac:spMkLst>
            <pc:docMk/>
            <pc:sldMk cId="1651186118" sldId="273"/>
            <ac:spMk id="4" creationId="{4CBE4126-30E7-4363-BEAF-832F1EB36997}"/>
          </ac:spMkLst>
        </pc:spChg>
        <pc:spChg chg="mod">
          <ac:chgData name="Ricardo Paes Mamede" userId="df8793b1-fed8-4f0d-8af1-da2d2c0ed559" providerId="ADAL" clId="{F2083C2B-012A-47C7-9B3E-C1482C512EEC}" dt="2021-02-26T14:35:06.582" v="4682" actId="790"/>
          <ac:spMkLst>
            <pc:docMk/>
            <pc:sldMk cId="1651186118" sldId="273"/>
            <ac:spMk id="5" creationId="{DE28C1AE-D9E8-4157-81DC-AA4AE181BECC}"/>
          </ac:spMkLst>
        </pc:spChg>
        <pc:spChg chg="mod">
          <ac:chgData name="Ricardo Paes Mamede" userId="df8793b1-fed8-4f0d-8af1-da2d2c0ed559" providerId="ADAL" clId="{F2083C2B-012A-47C7-9B3E-C1482C512EEC}" dt="2021-02-26T14:35:06.582" v="4682" actId="790"/>
          <ac:spMkLst>
            <pc:docMk/>
            <pc:sldMk cId="1651186118" sldId="273"/>
            <ac:spMk id="6" creationId="{73BECD70-71AC-4AE4-86E4-16794ED4F7AF}"/>
          </ac:spMkLst>
        </pc:spChg>
        <pc:spChg chg="mod">
          <ac:chgData name="Ricardo Paes Mamede" userId="df8793b1-fed8-4f0d-8af1-da2d2c0ed559" providerId="ADAL" clId="{F2083C2B-012A-47C7-9B3E-C1482C512EEC}" dt="2021-02-26T14:35:06.582" v="4682" actId="790"/>
          <ac:spMkLst>
            <pc:docMk/>
            <pc:sldMk cId="1651186118" sldId="273"/>
            <ac:spMk id="7" creationId="{C0570E5F-C86A-453F-87CC-3EE94D5375D6}"/>
          </ac:spMkLst>
        </pc:spChg>
        <pc:spChg chg="mod">
          <ac:chgData name="Ricardo Paes Mamede" userId="df8793b1-fed8-4f0d-8af1-da2d2c0ed559" providerId="ADAL" clId="{F2083C2B-012A-47C7-9B3E-C1482C512EEC}" dt="2021-02-26T14:35:06.582" v="4682" actId="790"/>
          <ac:spMkLst>
            <pc:docMk/>
            <pc:sldMk cId="1651186118" sldId="273"/>
            <ac:spMk id="8" creationId="{F8ED28EB-F3E8-4FC4-9ED5-10D95495E0F6}"/>
          </ac:spMkLst>
        </pc:spChg>
        <pc:spChg chg="mod">
          <ac:chgData name="Ricardo Paes Mamede" userId="df8793b1-fed8-4f0d-8af1-da2d2c0ed559" providerId="ADAL" clId="{F2083C2B-012A-47C7-9B3E-C1482C512EEC}" dt="2021-02-26T14:35:06.582" v="4682" actId="790"/>
          <ac:spMkLst>
            <pc:docMk/>
            <pc:sldMk cId="1651186118" sldId="273"/>
            <ac:spMk id="9" creationId="{06874631-FEE8-48AF-B349-75DD720FDE08}"/>
          </ac:spMkLst>
        </pc:spChg>
        <pc:spChg chg="mod">
          <ac:chgData name="Ricardo Paes Mamede" userId="df8793b1-fed8-4f0d-8af1-da2d2c0ed559" providerId="ADAL" clId="{F2083C2B-012A-47C7-9B3E-C1482C512EEC}" dt="2021-02-26T14:35:06.582" v="4682" actId="790"/>
          <ac:spMkLst>
            <pc:docMk/>
            <pc:sldMk cId="1651186118" sldId="273"/>
            <ac:spMk id="10" creationId="{B078CFA9-2493-488A-BF7C-842A0E779925}"/>
          </ac:spMkLst>
        </pc:spChg>
        <pc:spChg chg="mod">
          <ac:chgData name="Ricardo Paes Mamede" userId="df8793b1-fed8-4f0d-8af1-da2d2c0ed559" providerId="ADAL" clId="{F2083C2B-012A-47C7-9B3E-C1482C512EEC}" dt="2021-02-26T14:35:06.582" v="4682" actId="790"/>
          <ac:spMkLst>
            <pc:docMk/>
            <pc:sldMk cId="1651186118" sldId="273"/>
            <ac:spMk id="11" creationId="{2E7CB05D-04CF-41FD-AEEA-036B79AC868F}"/>
          </ac:spMkLst>
        </pc:spChg>
        <pc:spChg chg="mod">
          <ac:chgData name="Ricardo Paes Mamede" userId="df8793b1-fed8-4f0d-8af1-da2d2c0ed559" providerId="ADAL" clId="{F2083C2B-012A-47C7-9B3E-C1482C512EEC}" dt="2021-02-26T14:35:06.582" v="4682" actId="790"/>
          <ac:spMkLst>
            <pc:docMk/>
            <pc:sldMk cId="1651186118" sldId="273"/>
            <ac:spMk id="18" creationId="{D72B71CA-7A50-47A2-9BE3-3C906B3E1DB1}"/>
          </ac:spMkLst>
        </pc:spChg>
        <pc:spChg chg="mod">
          <ac:chgData name="Ricardo Paes Mamede" userId="df8793b1-fed8-4f0d-8af1-da2d2c0ed559" providerId="ADAL" clId="{F2083C2B-012A-47C7-9B3E-C1482C512EEC}" dt="2021-02-26T14:35:06.582" v="4682" actId="790"/>
          <ac:spMkLst>
            <pc:docMk/>
            <pc:sldMk cId="1651186118" sldId="273"/>
            <ac:spMk id="20" creationId="{38CD9DC4-7F81-4BEE-8AD3-838452BA44DB}"/>
          </ac:spMkLst>
        </pc:spChg>
        <pc:spChg chg="mod">
          <ac:chgData name="Ricardo Paes Mamede" userId="df8793b1-fed8-4f0d-8af1-da2d2c0ed559" providerId="ADAL" clId="{F2083C2B-012A-47C7-9B3E-C1482C512EEC}" dt="2021-02-26T14:35:06.582" v="4682" actId="790"/>
          <ac:spMkLst>
            <pc:docMk/>
            <pc:sldMk cId="1651186118" sldId="273"/>
            <ac:spMk id="21" creationId="{8C4528C2-1240-4C0C-BE96-E496247D6732}"/>
          </ac:spMkLst>
        </pc:spChg>
        <pc:spChg chg="mod">
          <ac:chgData name="Ricardo Paes Mamede" userId="df8793b1-fed8-4f0d-8af1-da2d2c0ed559" providerId="ADAL" clId="{F2083C2B-012A-47C7-9B3E-C1482C512EEC}" dt="2021-02-26T14:35:06.582" v="4682" actId="790"/>
          <ac:spMkLst>
            <pc:docMk/>
            <pc:sldMk cId="1651186118" sldId="273"/>
            <ac:spMk id="22" creationId="{5B888B01-C9D0-47EA-B8C5-2C83213A02F7}"/>
          </ac:spMkLst>
        </pc:spChg>
        <pc:spChg chg="add mod">
          <ac:chgData name="Ricardo Paes Mamede" userId="df8793b1-fed8-4f0d-8af1-da2d2c0ed559" providerId="ADAL" clId="{F2083C2B-012A-47C7-9B3E-C1482C512EEC}" dt="2021-02-26T14:35:06.582" v="4682" actId="790"/>
          <ac:spMkLst>
            <pc:docMk/>
            <pc:sldMk cId="1651186118" sldId="273"/>
            <ac:spMk id="23" creationId="{A7E56C30-DA6A-4340-AA1E-2E6BE6F80027}"/>
          </ac:spMkLst>
        </pc:spChg>
        <pc:cxnChg chg="add del mod">
          <ac:chgData name="Ricardo Paes Mamede" userId="df8793b1-fed8-4f0d-8af1-da2d2c0ed559" providerId="ADAL" clId="{F2083C2B-012A-47C7-9B3E-C1482C512EEC}" dt="2021-02-25T17:51:18.969" v="737" actId="1035"/>
          <ac:cxnSpMkLst>
            <pc:docMk/>
            <pc:sldMk cId="1651186118" sldId="273"/>
            <ac:cxnSpMk id="12" creationId="{A0CF0CFC-749A-4B49-AC36-4AE6D1BE72A2}"/>
          </ac:cxnSpMkLst>
        </pc:cxnChg>
        <pc:cxnChg chg="add del mod">
          <ac:chgData name="Ricardo Paes Mamede" userId="df8793b1-fed8-4f0d-8af1-da2d2c0ed559" providerId="ADAL" clId="{F2083C2B-012A-47C7-9B3E-C1482C512EEC}" dt="2021-02-25T17:51:18.969" v="737" actId="1035"/>
          <ac:cxnSpMkLst>
            <pc:docMk/>
            <pc:sldMk cId="1651186118" sldId="273"/>
            <ac:cxnSpMk id="13" creationId="{17D55048-09AD-4B34-B52A-30C7D5E426C1}"/>
          </ac:cxnSpMkLst>
        </pc:cxnChg>
        <pc:cxnChg chg="add del mod">
          <ac:chgData name="Ricardo Paes Mamede" userId="df8793b1-fed8-4f0d-8af1-da2d2c0ed559" providerId="ADAL" clId="{F2083C2B-012A-47C7-9B3E-C1482C512EEC}" dt="2021-02-25T17:51:18.969" v="737" actId="1035"/>
          <ac:cxnSpMkLst>
            <pc:docMk/>
            <pc:sldMk cId="1651186118" sldId="273"/>
            <ac:cxnSpMk id="14" creationId="{44EA3A65-E4F4-4DDC-A3E3-4C88EEE90DF8}"/>
          </ac:cxnSpMkLst>
        </pc:cxnChg>
        <pc:cxnChg chg="add del mod">
          <ac:chgData name="Ricardo Paes Mamede" userId="df8793b1-fed8-4f0d-8af1-da2d2c0ed559" providerId="ADAL" clId="{F2083C2B-012A-47C7-9B3E-C1482C512EEC}" dt="2021-02-25T17:52:58.224" v="798" actId="208"/>
          <ac:cxnSpMkLst>
            <pc:docMk/>
            <pc:sldMk cId="1651186118" sldId="273"/>
            <ac:cxnSpMk id="15" creationId="{2F099B3D-F9E1-4A8F-8E5F-392216BF5A7E}"/>
          </ac:cxnSpMkLst>
        </pc:cxnChg>
        <pc:cxnChg chg="add del mod">
          <ac:chgData name="Ricardo Paes Mamede" userId="df8793b1-fed8-4f0d-8af1-da2d2c0ed559" providerId="ADAL" clId="{F2083C2B-012A-47C7-9B3E-C1482C512EEC}" dt="2021-02-25T17:51:18.969" v="737" actId="1035"/>
          <ac:cxnSpMkLst>
            <pc:docMk/>
            <pc:sldMk cId="1651186118" sldId="273"/>
            <ac:cxnSpMk id="16" creationId="{A4FE9867-199F-45B6-88C6-DE4D490AB6F2}"/>
          </ac:cxnSpMkLst>
        </pc:cxnChg>
        <pc:cxnChg chg="mod">
          <ac:chgData name="Ricardo Paes Mamede" userId="df8793b1-fed8-4f0d-8af1-da2d2c0ed559" providerId="ADAL" clId="{F2083C2B-012A-47C7-9B3E-C1482C512EEC}" dt="2021-02-25T17:53:04.750" v="799" actId="208"/>
          <ac:cxnSpMkLst>
            <pc:docMk/>
            <pc:sldMk cId="1651186118" sldId="273"/>
            <ac:cxnSpMk id="17" creationId="{7AB260D2-DBA2-4E2C-AFFA-3567B197C9FC}"/>
          </ac:cxnSpMkLst>
        </pc:cxnChg>
        <pc:cxnChg chg="add del mod">
          <ac:chgData name="Ricardo Paes Mamede" userId="df8793b1-fed8-4f0d-8af1-da2d2c0ed559" providerId="ADAL" clId="{F2083C2B-012A-47C7-9B3E-C1482C512EEC}" dt="2021-02-25T17:51:18.969" v="737" actId="1035"/>
          <ac:cxnSpMkLst>
            <pc:docMk/>
            <pc:sldMk cId="1651186118" sldId="273"/>
            <ac:cxnSpMk id="19" creationId="{4BB6CA69-6296-4D12-BD89-04381C480DB0}"/>
          </ac:cxnSpMkLst>
        </pc:cxnChg>
      </pc:sldChg>
      <pc:sldChg chg="add del">
        <pc:chgData name="Ricardo Paes Mamede" userId="df8793b1-fed8-4f0d-8af1-da2d2c0ed559" providerId="ADAL" clId="{F2083C2B-012A-47C7-9B3E-C1482C512EEC}" dt="2021-02-25T17:29:16.952" v="2" actId="47"/>
        <pc:sldMkLst>
          <pc:docMk/>
          <pc:sldMk cId="1950411518" sldId="273"/>
        </pc:sldMkLst>
      </pc:sldChg>
      <pc:sldChg chg="addSp delSp modSp add del mod">
        <pc:chgData name="Ricardo Paes Mamede" userId="df8793b1-fed8-4f0d-8af1-da2d2c0ed559" providerId="ADAL" clId="{F2083C2B-012A-47C7-9B3E-C1482C512EEC}" dt="2021-02-25T18:46:11.777" v="1147" actId="47"/>
        <pc:sldMkLst>
          <pc:docMk/>
          <pc:sldMk cId="3241464797" sldId="274"/>
        </pc:sldMkLst>
        <pc:spChg chg="add del mod">
          <ac:chgData name="Ricardo Paes Mamede" userId="df8793b1-fed8-4f0d-8af1-da2d2c0ed559" providerId="ADAL" clId="{F2083C2B-012A-47C7-9B3E-C1482C512EEC}" dt="2021-02-25T18:42:21.629" v="1064" actId="478"/>
          <ac:spMkLst>
            <pc:docMk/>
            <pc:sldMk cId="3241464797" sldId="274"/>
            <ac:spMk id="3" creationId="{6B7CAAE1-8147-4D4D-B401-02657CD895B4}"/>
          </ac:spMkLst>
        </pc:spChg>
        <pc:spChg chg="mod">
          <ac:chgData name="Ricardo Paes Mamede" userId="df8793b1-fed8-4f0d-8af1-da2d2c0ed559" providerId="ADAL" clId="{F2083C2B-012A-47C7-9B3E-C1482C512EEC}" dt="2021-02-25T18:45:27.784" v="1136" actId="6549"/>
          <ac:spMkLst>
            <pc:docMk/>
            <pc:sldMk cId="3241464797" sldId="274"/>
            <ac:spMk id="6" creationId="{CBA07093-92E3-4DE3-B840-6AD244FE3CD6}"/>
          </ac:spMkLst>
        </pc:spChg>
        <pc:spChg chg="del">
          <ac:chgData name="Ricardo Paes Mamede" userId="df8793b1-fed8-4f0d-8af1-da2d2c0ed559" providerId="ADAL" clId="{F2083C2B-012A-47C7-9B3E-C1482C512EEC}" dt="2021-02-25T18:42:18.949" v="1063" actId="478"/>
          <ac:spMkLst>
            <pc:docMk/>
            <pc:sldMk cId="3241464797" sldId="274"/>
            <ac:spMk id="7" creationId="{735A6955-277C-4C1F-B095-DB93E16C7EB0}"/>
          </ac:spMkLst>
        </pc:spChg>
      </pc:sldChg>
      <pc:sldChg chg="add del">
        <pc:chgData name="Ricardo Paes Mamede" userId="df8793b1-fed8-4f0d-8af1-da2d2c0ed559" providerId="ADAL" clId="{F2083C2B-012A-47C7-9B3E-C1482C512EEC}" dt="2021-02-25T17:29:16.952" v="2" actId="47"/>
        <pc:sldMkLst>
          <pc:docMk/>
          <pc:sldMk cId="3972823049" sldId="274"/>
        </pc:sldMkLst>
      </pc:sldChg>
      <pc:sldChg chg="add del">
        <pc:chgData name="Ricardo Paes Mamede" userId="df8793b1-fed8-4f0d-8af1-da2d2c0ed559" providerId="ADAL" clId="{F2083C2B-012A-47C7-9B3E-C1482C512EEC}" dt="2021-02-25T17:29:16.952" v="2" actId="47"/>
        <pc:sldMkLst>
          <pc:docMk/>
          <pc:sldMk cId="285043801" sldId="275"/>
        </pc:sldMkLst>
      </pc:sldChg>
      <pc:sldChg chg="add del">
        <pc:chgData name="Ricardo Paes Mamede" userId="df8793b1-fed8-4f0d-8af1-da2d2c0ed559" providerId="ADAL" clId="{F2083C2B-012A-47C7-9B3E-C1482C512EEC}" dt="2021-02-25T18:43:46.613" v="1101" actId="47"/>
        <pc:sldMkLst>
          <pc:docMk/>
          <pc:sldMk cId="925972592" sldId="275"/>
        </pc:sldMkLst>
      </pc:sldChg>
      <pc:sldChg chg="addSp modSp add mod ord">
        <pc:chgData name="Ricardo Paes Mamede" userId="df8793b1-fed8-4f0d-8af1-da2d2c0ed559" providerId="ADAL" clId="{F2083C2B-012A-47C7-9B3E-C1482C512EEC}" dt="2021-02-25T22:28:31.954" v="1798" actId="14100"/>
        <pc:sldMkLst>
          <pc:docMk/>
          <pc:sldMk cId="3690663352" sldId="275"/>
        </pc:sldMkLst>
        <pc:spChg chg="add mod">
          <ac:chgData name="Ricardo Paes Mamede" userId="df8793b1-fed8-4f0d-8af1-da2d2c0ed559" providerId="ADAL" clId="{F2083C2B-012A-47C7-9B3E-C1482C512EEC}" dt="2021-02-25T18:49:47.244" v="1208"/>
          <ac:spMkLst>
            <pc:docMk/>
            <pc:sldMk cId="3690663352" sldId="275"/>
            <ac:spMk id="3" creationId="{676FB575-B6AA-44D4-BCDC-D66DCE92015B}"/>
          </ac:spMkLst>
        </pc:spChg>
        <pc:spChg chg="mod">
          <ac:chgData name="Ricardo Paes Mamede" userId="df8793b1-fed8-4f0d-8af1-da2d2c0ed559" providerId="ADAL" clId="{F2083C2B-012A-47C7-9B3E-C1482C512EEC}" dt="2021-02-25T22:28:31.954" v="1798" actId="14100"/>
          <ac:spMkLst>
            <pc:docMk/>
            <pc:sldMk cId="3690663352" sldId="275"/>
            <ac:spMk id="6" creationId="{CBA07093-92E3-4DE3-B840-6AD244FE3CD6}"/>
          </ac:spMkLst>
        </pc:spChg>
      </pc:sldChg>
      <pc:sldChg chg="add del">
        <pc:chgData name="Ricardo Paes Mamede" userId="df8793b1-fed8-4f0d-8af1-da2d2c0ed559" providerId="ADAL" clId="{F2083C2B-012A-47C7-9B3E-C1482C512EEC}" dt="2021-02-25T18:44:47.379" v="1116" actId="47"/>
        <pc:sldMkLst>
          <pc:docMk/>
          <pc:sldMk cId="4020776673" sldId="275"/>
        </pc:sldMkLst>
      </pc:sldChg>
      <pc:sldChg chg="add del">
        <pc:chgData name="Ricardo Paes Mamede" userId="df8793b1-fed8-4f0d-8af1-da2d2c0ed559" providerId="ADAL" clId="{F2083C2B-012A-47C7-9B3E-C1482C512EEC}" dt="2021-02-25T17:29:16.952" v="2" actId="47"/>
        <pc:sldMkLst>
          <pc:docMk/>
          <pc:sldMk cId="2019480173" sldId="276"/>
        </pc:sldMkLst>
      </pc:sldChg>
      <pc:sldChg chg="add del">
        <pc:chgData name="Ricardo Paes Mamede" userId="df8793b1-fed8-4f0d-8af1-da2d2c0ed559" providerId="ADAL" clId="{F2083C2B-012A-47C7-9B3E-C1482C512EEC}" dt="2021-02-25T18:43:46.613" v="1101" actId="47"/>
        <pc:sldMkLst>
          <pc:docMk/>
          <pc:sldMk cId="2858495350" sldId="276"/>
        </pc:sldMkLst>
      </pc:sldChg>
      <pc:sldChg chg="add del">
        <pc:chgData name="Ricardo Paes Mamede" userId="df8793b1-fed8-4f0d-8af1-da2d2c0ed559" providerId="ADAL" clId="{F2083C2B-012A-47C7-9B3E-C1482C512EEC}" dt="2021-02-25T18:44:47.379" v="1116" actId="47"/>
        <pc:sldMkLst>
          <pc:docMk/>
          <pc:sldMk cId="3165429909" sldId="276"/>
        </pc:sldMkLst>
      </pc:sldChg>
      <pc:sldChg chg="addSp delSp modSp add mod ord">
        <pc:chgData name="Ricardo Paes Mamede" userId="df8793b1-fed8-4f0d-8af1-da2d2c0ed559" providerId="ADAL" clId="{F2083C2B-012A-47C7-9B3E-C1482C512EEC}" dt="2021-02-25T22:25:29.559" v="1692" actId="14100"/>
        <pc:sldMkLst>
          <pc:docMk/>
          <pc:sldMk cId="3687079438" sldId="276"/>
        </pc:sldMkLst>
        <pc:spChg chg="add del mod">
          <ac:chgData name="Ricardo Paes Mamede" userId="df8793b1-fed8-4f0d-8af1-da2d2c0ed559" providerId="ADAL" clId="{F2083C2B-012A-47C7-9B3E-C1482C512EEC}" dt="2021-02-25T18:49:26.431" v="1204" actId="21"/>
          <ac:spMkLst>
            <pc:docMk/>
            <pc:sldMk cId="3687079438" sldId="276"/>
            <ac:spMk id="3" creationId="{1F5CAD02-9E9C-45D3-B8CD-C0F377820EB4}"/>
          </ac:spMkLst>
        </pc:spChg>
        <pc:spChg chg="add mod">
          <ac:chgData name="Ricardo Paes Mamede" userId="df8793b1-fed8-4f0d-8af1-da2d2c0ed559" providerId="ADAL" clId="{F2083C2B-012A-47C7-9B3E-C1482C512EEC}" dt="2021-02-25T18:49:42.648" v="1207"/>
          <ac:spMkLst>
            <pc:docMk/>
            <pc:sldMk cId="3687079438" sldId="276"/>
            <ac:spMk id="5" creationId="{C76E9C8B-EBA4-45D3-8A15-C29D007B3832}"/>
          </ac:spMkLst>
        </pc:spChg>
        <pc:spChg chg="add del mod">
          <ac:chgData name="Ricardo Paes Mamede" userId="df8793b1-fed8-4f0d-8af1-da2d2c0ed559" providerId="ADAL" clId="{F2083C2B-012A-47C7-9B3E-C1482C512EEC}" dt="2021-02-25T22:25:29.559" v="1692" actId="14100"/>
          <ac:spMkLst>
            <pc:docMk/>
            <pc:sldMk cId="3687079438" sldId="276"/>
            <ac:spMk id="6" creationId="{CBA07093-92E3-4DE3-B840-6AD244FE3CD6}"/>
          </ac:spMkLst>
        </pc:spChg>
      </pc:sldChg>
      <pc:sldChg chg="addSp modSp add mod ord">
        <pc:chgData name="Ricardo Paes Mamede" userId="df8793b1-fed8-4f0d-8af1-da2d2c0ed559" providerId="ADAL" clId="{F2083C2B-012A-47C7-9B3E-C1482C512EEC}" dt="2021-02-25T23:14:20.471" v="3060"/>
        <pc:sldMkLst>
          <pc:docMk/>
          <pc:sldMk cId="943758428" sldId="277"/>
        </pc:sldMkLst>
        <pc:spChg chg="add mod">
          <ac:chgData name="Ricardo Paes Mamede" userId="df8793b1-fed8-4f0d-8af1-da2d2c0ed559" providerId="ADAL" clId="{F2083C2B-012A-47C7-9B3E-C1482C512EEC}" dt="2021-02-25T18:49:48.836" v="1209"/>
          <ac:spMkLst>
            <pc:docMk/>
            <pc:sldMk cId="943758428" sldId="277"/>
            <ac:spMk id="3" creationId="{116E6253-CC78-4B6C-BEAF-88623C4423BF}"/>
          </ac:spMkLst>
        </pc:spChg>
        <pc:spChg chg="mod">
          <ac:chgData name="Ricardo Paes Mamede" userId="df8793b1-fed8-4f0d-8af1-da2d2c0ed559" providerId="ADAL" clId="{F2083C2B-012A-47C7-9B3E-C1482C512EEC}" dt="2021-02-25T18:48:02.323" v="1181" actId="14100"/>
          <ac:spMkLst>
            <pc:docMk/>
            <pc:sldMk cId="943758428" sldId="277"/>
            <ac:spMk id="6" creationId="{CBA07093-92E3-4DE3-B840-6AD244FE3CD6}"/>
          </ac:spMkLst>
        </pc:spChg>
      </pc:sldChg>
      <pc:sldChg chg="add del">
        <pc:chgData name="Ricardo Paes Mamede" userId="df8793b1-fed8-4f0d-8af1-da2d2c0ed559" providerId="ADAL" clId="{F2083C2B-012A-47C7-9B3E-C1482C512EEC}" dt="2021-02-25T18:44:47.379" v="1116" actId="47"/>
        <pc:sldMkLst>
          <pc:docMk/>
          <pc:sldMk cId="2458268967" sldId="277"/>
        </pc:sldMkLst>
      </pc:sldChg>
      <pc:sldChg chg="add del">
        <pc:chgData name="Ricardo Paes Mamede" userId="df8793b1-fed8-4f0d-8af1-da2d2c0ed559" providerId="ADAL" clId="{F2083C2B-012A-47C7-9B3E-C1482C512EEC}" dt="2021-02-25T18:43:46.613" v="1101" actId="47"/>
        <pc:sldMkLst>
          <pc:docMk/>
          <pc:sldMk cId="2657043025" sldId="277"/>
        </pc:sldMkLst>
      </pc:sldChg>
      <pc:sldChg chg="addSp modSp add mod">
        <pc:chgData name="Ricardo Paes Mamede" userId="df8793b1-fed8-4f0d-8af1-da2d2c0ed559" providerId="ADAL" clId="{F2083C2B-012A-47C7-9B3E-C1482C512EEC}" dt="2021-02-25T18:49:50.293" v="1210"/>
        <pc:sldMkLst>
          <pc:docMk/>
          <pc:sldMk cId="956320386" sldId="278"/>
        </pc:sldMkLst>
        <pc:spChg chg="add mod">
          <ac:chgData name="Ricardo Paes Mamede" userId="df8793b1-fed8-4f0d-8af1-da2d2c0ed559" providerId="ADAL" clId="{F2083C2B-012A-47C7-9B3E-C1482C512EEC}" dt="2021-02-25T18:49:50.293" v="1210"/>
          <ac:spMkLst>
            <pc:docMk/>
            <pc:sldMk cId="956320386" sldId="278"/>
            <ac:spMk id="3" creationId="{6BDBF762-CC95-45F4-A3F7-CA14BF8071B1}"/>
          </ac:spMkLst>
        </pc:spChg>
        <pc:spChg chg="mod">
          <ac:chgData name="Ricardo Paes Mamede" userId="df8793b1-fed8-4f0d-8af1-da2d2c0ed559" providerId="ADAL" clId="{F2083C2B-012A-47C7-9B3E-C1482C512EEC}" dt="2021-02-25T18:48:07.595" v="1183" actId="403"/>
          <ac:spMkLst>
            <pc:docMk/>
            <pc:sldMk cId="956320386" sldId="278"/>
            <ac:spMk id="6" creationId="{CBA07093-92E3-4DE3-B840-6AD244FE3CD6}"/>
          </ac:spMkLst>
        </pc:spChg>
      </pc:sldChg>
      <pc:sldChg chg="add del">
        <pc:chgData name="Ricardo Paes Mamede" userId="df8793b1-fed8-4f0d-8af1-da2d2c0ed559" providerId="ADAL" clId="{F2083C2B-012A-47C7-9B3E-C1482C512EEC}" dt="2021-02-25T18:43:46.613" v="1101" actId="47"/>
        <pc:sldMkLst>
          <pc:docMk/>
          <pc:sldMk cId="3245344903" sldId="278"/>
        </pc:sldMkLst>
      </pc:sldChg>
      <pc:sldChg chg="add del">
        <pc:chgData name="Ricardo Paes Mamede" userId="df8793b1-fed8-4f0d-8af1-da2d2c0ed559" providerId="ADAL" clId="{F2083C2B-012A-47C7-9B3E-C1482C512EEC}" dt="2021-02-25T18:44:47.379" v="1116" actId="47"/>
        <pc:sldMkLst>
          <pc:docMk/>
          <pc:sldMk cId="3968945823" sldId="278"/>
        </pc:sldMkLst>
      </pc:sldChg>
      <pc:sldChg chg="addSp modSp add mod">
        <pc:chgData name="Ricardo Paes Mamede" userId="df8793b1-fed8-4f0d-8af1-da2d2c0ed559" providerId="ADAL" clId="{F2083C2B-012A-47C7-9B3E-C1482C512EEC}" dt="2021-02-25T18:49:52.310" v="1211"/>
        <pc:sldMkLst>
          <pc:docMk/>
          <pc:sldMk cId="637632149" sldId="279"/>
        </pc:sldMkLst>
        <pc:spChg chg="add mod">
          <ac:chgData name="Ricardo Paes Mamede" userId="df8793b1-fed8-4f0d-8af1-da2d2c0ed559" providerId="ADAL" clId="{F2083C2B-012A-47C7-9B3E-C1482C512EEC}" dt="2021-02-25T18:49:52.310" v="1211"/>
          <ac:spMkLst>
            <pc:docMk/>
            <pc:sldMk cId="637632149" sldId="279"/>
            <ac:spMk id="3" creationId="{DF20C74C-FB40-48EE-927F-2502C470D960}"/>
          </ac:spMkLst>
        </pc:spChg>
        <pc:spChg chg="mod">
          <ac:chgData name="Ricardo Paes Mamede" userId="df8793b1-fed8-4f0d-8af1-da2d2c0ed559" providerId="ADAL" clId="{F2083C2B-012A-47C7-9B3E-C1482C512EEC}" dt="2021-02-25T18:48:18.046" v="1185" actId="403"/>
          <ac:spMkLst>
            <pc:docMk/>
            <pc:sldMk cId="637632149" sldId="279"/>
            <ac:spMk id="6" creationId="{CBA07093-92E3-4DE3-B840-6AD244FE3CD6}"/>
          </ac:spMkLst>
        </pc:spChg>
      </pc:sldChg>
      <pc:sldChg chg="addSp modSp add mod modAnim">
        <pc:chgData name="Ricardo Paes Mamede" userId="df8793b1-fed8-4f0d-8af1-da2d2c0ed559" providerId="ADAL" clId="{F2083C2B-012A-47C7-9B3E-C1482C512EEC}" dt="2021-02-26T00:18:52.490" v="4461"/>
        <pc:sldMkLst>
          <pc:docMk/>
          <pc:sldMk cId="2367446642" sldId="280"/>
        </pc:sldMkLst>
        <pc:spChg chg="add mod">
          <ac:chgData name="Ricardo Paes Mamede" userId="df8793b1-fed8-4f0d-8af1-da2d2c0ed559" providerId="ADAL" clId="{F2083C2B-012A-47C7-9B3E-C1482C512EEC}" dt="2021-02-25T18:54:08.056" v="1270"/>
          <ac:spMkLst>
            <pc:docMk/>
            <pc:sldMk cId="2367446642" sldId="280"/>
            <ac:spMk id="4" creationId="{20E0B718-CB92-484C-868C-9FE692723EB9}"/>
          </ac:spMkLst>
        </pc:spChg>
        <pc:spChg chg="mod">
          <ac:chgData name="Ricardo Paes Mamede" userId="df8793b1-fed8-4f0d-8af1-da2d2c0ed559" providerId="ADAL" clId="{F2083C2B-012A-47C7-9B3E-C1482C512EEC}" dt="2021-02-25T18:59:26.148" v="1361" actId="403"/>
          <ac:spMkLst>
            <pc:docMk/>
            <pc:sldMk cId="2367446642" sldId="280"/>
            <ac:spMk id="6" creationId="{CBA07093-92E3-4DE3-B840-6AD244FE3CD6}"/>
          </ac:spMkLst>
        </pc:spChg>
        <pc:spChg chg="mod">
          <ac:chgData name="Ricardo Paes Mamede" userId="df8793b1-fed8-4f0d-8af1-da2d2c0ed559" providerId="ADAL" clId="{F2083C2B-012A-47C7-9B3E-C1482C512EEC}" dt="2021-02-25T19:00:18.715" v="1370" actId="20577"/>
          <ac:spMkLst>
            <pc:docMk/>
            <pc:sldMk cId="2367446642" sldId="280"/>
            <ac:spMk id="7" creationId="{735A6955-277C-4C1F-B095-DB93E16C7EB0}"/>
          </ac:spMkLst>
        </pc:spChg>
      </pc:sldChg>
      <pc:sldChg chg="addSp delSp modSp add del mod ord">
        <pc:chgData name="Ricardo Paes Mamede" userId="df8793b1-fed8-4f0d-8af1-da2d2c0ed559" providerId="ADAL" clId="{F2083C2B-012A-47C7-9B3E-C1482C512EEC}" dt="2021-02-25T18:49:28.943" v="1206"/>
        <pc:sldMkLst>
          <pc:docMk/>
          <pc:sldMk cId="2390820286" sldId="280"/>
        </pc:sldMkLst>
        <pc:spChg chg="add del mod">
          <ac:chgData name="Ricardo Paes Mamede" userId="df8793b1-fed8-4f0d-8af1-da2d2c0ed559" providerId="ADAL" clId="{F2083C2B-012A-47C7-9B3E-C1482C512EEC}" dt="2021-02-25T18:49:25.562" v="1203" actId="478"/>
          <ac:spMkLst>
            <pc:docMk/>
            <pc:sldMk cId="2390820286" sldId="280"/>
            <ac:spMk id="3" creationId="{F812B1DB-0277-4B58-A0F2-1E2B24391269}"/>
          </ac:spMkLst>
        </pc:spChg>
        <pc:spChg chg="add del mod">
          <ac:chgData name="Ricardo Paes Mamede" userId="df8793b1-fed8-4f0d-8af1-da2d2c0ed559" providerId="ADAL" clId="{F2083C2B-012A-47C7-9B3E-C1482C512EEC}" dt="2021-02-25T18:49:25.112" v="1202" actId="478"/>
          <ac:spMkLst>
            <pc:docMk/>
            <pc:sldMk cId="2390820286" sldId="280"/>
            <ac:spMk id="5" creationId="{BD9F1328-7F71-49E7-A3BC-E0BCC3D7F3EE}"/>
          </ac:spMkLst>
        </pc:spChg>
        <pc:spChg chg="add del mod">
          <ac:chgData name="Ricardo Paes Mamede" userId="df8793b1-fed8-4f0d-8af1-da2d2c0ed559" providerId="ADAL" clId="{F2083C2B-012A-47C7-9B3E-C1482C512EEC}" dt="2021-02-25T18:49:25.112" v="1202" actId="478"/>
          <ac:spMkLst>
            <pc:docMk/>
            <pc:sldMk cId="2390820286" sldId="280"/>
            <ac:spMk id="7" creationId="{C74A9A55-3FF1-4D21-AD03-8E9D10F1B343}"/>
          </ac:spMkLst>
        </pc:spChg>
        <pc:spChg chg="add del">
          <ac:chgData name="Ricardo Paes Mamede" userId="df8793b1-fed8-4f0d-8af1-da2d2c0ed559" providerId="ADAL" clId="{F2083C2B-012A-47C7-9B3E-C1482C512EEC}" dt="2021-02-25T18:49:25.562" v="1203" actId="478"/>
          <ac:spMkLst>
            <pc:docMk/>
            <pc:sldMk cId="2390820286" sldId="280"/>
            <ac:spMk id="9" creationId="{9184E66B-72CC-42E5-A53E-3C486AAB12BE}"/>
          </ac:spMkLst>
        </pc:spChg>
        <pc:spChg chg="add del">
          <ac:chgData name="Ricardo Paes Mamede" userId="df8793b1-fed8-4f0d-8af1-da2d2c0ed559" providerId="ADAL" clId="{F2083C2B-012A-47C7-9B3E-C1482C512EEC}" dt="2021-02-25T18:49:25.112" v="1202" actId="478"/>
          <ac:spMkLst>
            <pc:docMk/>
            <pc:sldMk cId="2390820286" sldId="280"/>
            <ac:spMk id="10" creationId="{A99CA6AA-F36D-49F1-B8FF-8260CA1D7A98}"/>
          </ac:spMkLst>
        </pc:spChg>
        <pc:spChg chg="add del">
          <ac:chgData name="Ricardo Paes Mamede" userId="df8793b1-fed8-4f0d-8af1-da2d2c0ed559" providerId="ADAL" clId="{F2083C2B-012A-47C7-9B3E-C1482C512EEC}" dt="2021-02-25T18:49:25.112" v="1202" actId="478"/>
          <ac:spMkLst>
            <pc:docMk/>
            <pc:sldMk cId="2390820286" sldId="280"/>
            <ac:spMk id="11" creationId="{811242EA-F673-498A-804D-870AC31F72B1}"/>
          </ac:spMkLst>
        </pc:spChg>
        <pc:spChg chg="add del mod">
          <ac:chgData name="Ricardo Paes Mamede" userId="df8793b1-fed8-4f0d-8af1-da2d2c0ed559" providerId="ADAL" clId="{F2083C2B-012A-47C7-9B3E-C1482C512EEC}" dt="2021-02-25T18:49:25.112" v="1202" actId="478"/>
          <ac:spMkLst>
            <pc:docMk/>
            <pc:sldMk cId="2390820286" sldId="280"/>
            <ac:spMk id="12" creationId="{E3659011-A0F7-4204-8DB1-D7640412CCAC}"/>
          </ac:spMkLst>
        </pc:spChg>
        <pc:spChg chg="add del">
          <ac:chgData name="Ricardo Paes Mamede" userId="df8793b1-fed8-4f0d-8af1-da2d2c0ed559" providerId="ADAL" clId="{F2083C2B-012A-47C7-9B3E-C1482C512EEC}" dt="2021-02-25T18:49:25.112" v="1202" actId="478"/>
          <ac:spMkLst>
            <pc:docMk/>
            <pc:sldMk cId="2390820286" sldId="280"/>
            <ac:spMk id="18" creationId="{E56650DB-68BE-45FC-852A-804CB2D4F358}"/>
          </ac:spMkLst>
        </pc:spChg>
        <pc:spChg chg="add del mod">
          <ac:chgData name="Ricardo Paes Mamede" userId="df8793b1-fed8-4f0d-8af1-da2d2c0ed559" providerId="ADAL" clId="{F2083C2B-012A-47C7-9B3E-C1482C512EEC}" dt="2021-02-25T18:49:24.658" v="1201"/>
          <ac:spMkLst>
            <pc:docMk/>
            <pc:sldMk cId="2390820286" sldId="280"/>
            <ac:spMk id="19" creationId="{164F2102-2DDB-46B8-B0E2-E329F96A82BA}"/>
          </ac:spMkLst>
        </pc:spChg>
      </pc:sldChg>
      <pc:sldChg chg="modSp add mod ord">
        <pc:chgData name="Ricardo Paes Mamede" userId="df8793b1-fed8-4f0d-8af1-da2d2c0ed559" providerId="ADAL" clId="{F2083C2B-012A-47C7-9B3E-C1482C512EEC}" dt="2021-02-26T00:17:48.737" v="4459" actId="6549"/>
        <pc:sldMkLst>
          <pc:docMk/>
          <pc:sldMk cId="2812457266" sldId="281"/>
        </pc:sldMkLst>
        <pc:spChg chg="mod">
          <ac:chgData name="Ricardo Paes Mamede" userId="df8793b1-fed8-4f0d-8af1-da2d2c0ed559" providerId="ADAL" clId="{F2083C2B-012A-47C7-9B3E-C1482C512EEC}" dt="2021-02-25T19:03:25.956" v="1396" actId="948"/>
          <ac:spMkLst>
            <pc:docMk/>
            <pc:sldMk cId="2812457266" sldId="281"/>
            <ac:spMk id="6" creationId="{CBA07093-92E3-4DE3-B840-6AD244FE3CD6}"/>
          </ac:spMkLst>
        </pc:spChg>
        <pc:spChg chg="mod">
          <ac:chgData name="Ricardo Paes Mamede" userId="df8793b1-fed8-4f0d-8af1-da2d2c0ed559" providerId="ADAL" clId="{F2083C2B-012A-47C7-9B3E-C1482C512EEC}" dt="2021-02-26T00:17:48.737" v="4459" actId="6549"/>
          <ac:spMkLst>
            <pc:docMk/>
            <pc:sldMk cId="2812457266" sldId="281"/>
            <ac:spMk id="7" creationId="{735A6955-277C-4C1F-B095-DB93E16C7EB0}"/>
          </ac:spMkLst>
        </pc:spChg>
      </pc:sldChg>
      <pc:sldChg chg="modSp add del mod modAnim">
        <pc:chgData name="Ricardo Paes Mamede" userId="df8793b1-fed8-4f0d-8af1-da2d2c0ed559" providerId="ADAL" clId="{F2083C2B-012A-47C7-9B3E-C1482C512EEC}" dt="2021-02-26T09:53:11.170" v="4482" actId="47"/>
        <pc:sldMkLst>
          <pc:docMk/>
          <pc:sldMk cId="850782453" sldId="282"/>
        </pc:sldMkLst>
        <pc:spChg chg="mod">
          <ac:chgData name="Ricardo Paes Mamede" userId="df8793b1-fed8-4f0d-8af1-da2d2c0ed559" providerId="ADAL" clId="{F2083C2B-012A-47C7-9B3E-C1482C512EEC}" dt="2021-02-26T09:49:11.120" v="4475" actId="115"/>
          <ac:spMkLst>
            <pc:docMk/>
            <pc:sldMk cId="850782453" sldId="282"/>
            <ac:spMk id="7" creationId="{735A6955-277C-4C1F-B095-DB93E16C7EB0}"/>
          </ac:spMkLst>
        </pc:spChg>
      </pc:sldChg>
      <pc:sldChg chg="addSp delSp modSp add mod modAnim modNotesTx">
        <pc:chgData name="Ricardo Paes Mamede" userId="df8793b1-fed8-4f0d-8af1-da2d2c0ed559" providerId="ADAL" clId="{F2083C2B-012A-47C7-9B3E-C1482C512EEC}" dt="2021-02-26T14:34:10.918" v="4680" actId="2"/>
        <pc:sldMkLst>
          <pc:docMk/>
          <pc:sldMk cId="3174709253" sldId="283"/>
        </pc:sldMkLst>
        <pc:spChg chg="del">
          <ac:chgData name="Ricardo Paes Mamede" userId="df8793b1-fed8-4f0d-8af1-da2d2c0ed559" providerId="ADAL" clId="{F2083C2B-012A-47C7-9B3E-C1482C512EEC}" dt="2021-02-25T19:04:47.521" v="1419" actId="478"/>
          <ac:spMkLst>
            <pc:docMk/>
            <pc:sldMk cId="3174709253" sldId="283"/>
            <ac:spMk id="4" creationId="{20E0B718-CB92-484C-868C-9FE692723EB9}"/>
          </ac:spMkLst>
        </pc:spChg>
        <pc:spChg chg="add mod">
          <ac:chgData name="Ricardo Paes Mamede" userId="df8793b1-fed8-4f0d-8af1-da2d2c0ed559" providerId="ADAL" clId="{F2083C2B-012A-47C7-9B3E-C1482C512EEC}" dt="2021-02-25T19:08:15.285" v="1532"/>
          <ac:spMkLst>
            <pc:docMk/>
            <pc:sldMk cId="3174709253" sldId="283"/>
            <ac:spMk id="5" creationId="{24236334-D8DE-4A3A-956F-FDDDCF1B6D90}"/>
          </ac:spMkLst>
        </pc:spChg>
        <pc:spChg chg="mod">
          <ac:chgData name="Ricardo Paes Mamede" userId="df8793b1-fed8-4f0d-8af1-da2d2c0ed559" providerId="ADAL" clId="{F2083C2B-012A-47C7-9B3E-C1482C512EEC}" dt="2021-02-26T09:53:17.921" v="4483" actId="20577"/>
          <ac:spMkLst>
            <pc:docMk/>
            <pc:sldMk cId="3174709253" sldId="283"/>
            <ac:spMk id="6" creationId="{CBA07093-92E3-4DE3-B840-6AD244FE3CD6}"/>
          </ac:spMkLst>
        </pc:spChg>
        <pc:spChg chg="mod">
          <ac:chgData name="Ricardo Paes Mamede" userId="df8793b1-fed8-4f0d-8af1-da2d2c0ed559" providerId="ADAL" clId="{F2083C2B-012A-47C7-9B3E-C1482C512EEC}" dt="2021-02-25T19:14:17.030" v="1634" actId="27636"/>
          <ac:spMkLst>
            <pc:docMk/>
            <pc:sldMk cId="3174709253" sldId="283"/>
            <ac:spMk id="7" creationId="{735A6955-277C-4C1F-B095-DB93E16C7EB0}"/>
          </ac:spMkLst>
        </pc:spChg>
      </pc:sldChg>
      <pc:sldChg chg="modSp add mod ord modAnim">
        <pc:chgData name="Ricardo Paes Mamede" userId="df8793b1-fed8-4f0d-8af1-da2d2c0ed559" providerId="ADAL" clId="{F2083C2B-012A-47C7-9B3E-C1482C512EEC}" dt="2021-02-26T09:56:15.076" v="4491"/>
        <pc:sldMkLst>
          <pc:docMk/>
          <pc:sldMk cId="3175296460" sldId="284"/>
        </pc:sldMkLst>
        <pc:spChg chg="mod">
          <ac:chgData name="Ricardo Paes Mamede" userId="df8793b1-fed8-4f0d-8af1-da2d2c0ed559" providerId="ADAL" clId="{F2083C2B-012A-47C7-9B3E-C1482C512EEC}" dt="2021-02-25T19:16:00.660" v="1661" actId="6549"/>
          <ac:spMkLst>
            <pc:docMk/>
            <pc:sldMk cId="3175296460" sldId="284"/>
            <ac:spMk id="6" creationId="{CBA07093-92E3-4DE3-B840-6AD244FE3CD6}"/>
          </ac:spMkLst>
        </pc:spChg>
        <pc:spChg chg="mod">
          <ac:chgData name="Ricardo Paes Mamede" userId="df8793b1-fed8-4f0d-8af1-da2d2c0ed559" providerId="ADAL" clId="{F2083C2B-012A-47C7-9B3E-C1482C512EEC}" dt="2021-02-25T22:28:00.439" v="1795" actId="20577"/>
          <ac:spMkLst>
            <pc:docMk/>
            <pc:sldMk cId="3175296460" sldId="284"/>
            <ac:spMk id="7" creationId="{735A6955-277C-4C1F-B095-DB93E16C7EB0}"/>
          </ac:spMkLst>
        </pc:spChg>
      </pc:sldChg>
      <pc:sldChg chg="modSp add mod modAnim">
        <pc:chgData name="Ricardo Paes Mamede" userId="df8793b1-fed8-4f0d-8af1-da2d2c0ed559" providerId="ADAL" clId="{F2083C2B-012A-47C7-9B3E-C1482C512EEC}" dt="2021-02-26T09:55:54.299" v="4488"/>
        <pc:sldMkLst>
          <pc:docMk/>
          <pc:sldMk cId="285948031" sldId="285"/>
        </pc:sldMkLst>
        <pc:spChg chg="mod">
          <ac:chgData name="Ricardo Paes Mamede" userId="df8793b1-fed8-4f0d-8af1-da2d2c0ed559" providerId="ADAL" clId="{F2083C2B-012A-47C7-9B3E-C1482C512EEC}" dt="2021-02-25T22:27:36.897" v="1779" actId="20577"/>
          <ac:spMkLst>
            <pc:docMk/>
            <pc:sldMk cId="285948031" sldId="285"/>
            <ac:spMk id="7" creationId="{735A6955-277C-4C1F-B095-DB93E16C7EB0}"/>
          </ac:spMkLst>
        </pc:spChg>
      </pc:sldChg>
      <pc:sldChg chg="modSp add mod modAnim">
        <pc:chgData name="Ricardo Paes Mamede" userId="df8793b1-fed8-4f0d-8af1-da2d2c0ed559" providerId="ADAL" clId="{F2083C2B-012A-47C7-9B3E-C1482C512EEC}" dt="2021-02-26T09:56:43.250" v="4494"/>
        <pc:sldMkLst>
          <pc:docMk/>
          <pc:sldMk cId="501485390" sldId="286"/>
        </pc:sldMkLst>
        <pc:spChg chg="mod">
          <ac:chgData name="Ricardo Paes Mamede" userId="df8793b1-fed8-4f0d-8af1-da2d2c0ed559" providerId="ADAL" clId="{F2083C2B-012A-47C7-9B3E-C1482C512EEC}" dt="2021-02-25T19:17:29.205" v="1686" actId="20577"/>
          <ac:spMkLst>
            <pc:docMk/>
            <pc:sldMk cId="501485390" sldId="286"/>
            <ac:spMk id="6" creationId="{CBA07093-92E3-4DE3-B840-6AD244FE3CD6}"/>
          </ac:spMkLst>
        </pc:spChg>
        <pc:spChg chg="mod">
          <ac:chgData name="Ricardo Paes Mamede" userId="df8793b1-fed8-4f0d-8af1-da2d2c0ed559" providerId="ADAL" clId="{F2083C2B-012A-47C7-9B3E-C1482C512EEC}" dt="2021-02-25T23:18:51.385" v="3109" actId="20577"/>
          <ac:spMkLst>
            <pc:docMk/>
            <pc:sldMk cId="501485390" sldId="286"/>
            <ac:spMk id="7" creationId="{735A6955-277C-4C1F-B095-DB93E16C7EB0}"/>
          </ac:spMkLst>
        </pc:spChg>
      </pc:sldChg>
      <pc:sldChg chg="addSp delSp modSp add mod modAnim">
        <pc:chgData name="Ricardo Paes Mamede" userId="df8793b1-fed8-4f0d-8af1-da2d2c0ed559" providerId="ADAL" clId="{F2083C2B-012A-47C7-9B3E-C1482C512EEC}" dt="2021-02-26T09:59:21.240" v="4503"/>
        <pc:sldMkLst>
          <pc:docMk/>
          <pc:sldMk cId="1793172370" sldId="287"/>
        </pc:sldMkLst>
        <pc:spChg chg="del">
          <ac:chgData name="Ricardo Paes Mamede" userId="df8793b1-fed8-4f0d-8af1-da2d2c0ed559" providerId="ADAL" clId="{F2083C2B-012A-47C7-9B3E-C1482C512EEC}" dt="2021-02-25T22:48:21.616" v="2239" actId="478"/>
          <ac:spMkLst>
            <pc:docMk/>
            <pc:sldMk cId="1793172370" sldId="287"/>
            <ac:spMk id="5" creationId="{24236334-D8DE-4A3A-956F-FDDDCF1B6D90}"/>
          </ac:spMkLst>
        </pc:spChg>
        <pc:spChg chg="mod">
          <ac:chgData name="Ricardo Paes Mamede" userId="df8793b1-fed8-4f0d-8af1-da2d2c0ed559" providerId="ADAL" clId="{F2083C2B-012A-47C7-9B3E-C1482C512EEC}" dt="2021-02-25T22:45:06.233" v="2209" actId="20577"/>
          <ac:spMkLst>
            <pc:docMk/>
            <pc:sldMk cId="1793172370" sldId="287"/>
            <ac:spMk id="6" creationId="{CBA07093-92E3-4DE3-B840-6AD244FE3CD6}"/>
          </ac:spMkLst>
        </pc:spChg>
        <pc:spChg chg="mod">
          <ac:chgData name="Ricardo Paes Mamede" userId="df8793b1-fed8-4f0d-8af1-da2d2c0ed559" providerId="ADAL" clId="{F2083C2B-012A-47C7-9B3E-C1482C512EEC}" dt="2021-02-25T22:49:35.782" v="2249" actId="115"/>
          <ac:spMkLst>
            <pc:docMk/>
            <pc:sldMk cId="1793172370" sldId="287"/>
            <ac:spMk id="7" creationId="{735A6955-277C-4C1F-B095-DB93E16C7EB0}"/>
          </ac:spMkLst>
        </pc:spChg>
        <pc:spChg chg="add mod">
          <ac:chgData name="Ricardo Paes Mamede" userId="df8793b1-fed8-4f0d-8af1-da2d2c0ed559" providerId="ADAL" clId="{F2083C2B-012A-47C7-9B3E-C1482C512EEC}" dt="2021-02-25T22:49:14.920" v="2247" actId="20577"/>
          <ac:spMkLst>
            <pc:docMk/>
            <pc:sldMk cId="1793172370" sldId="287"/>
            <ac:spMk id="8" creationId="{0504823A-864F-4C0E-9096-EF359DB5BFC7}"/>
          </ac:spMkLst>
        </pc:spChg>
      </pc:sldChg>
      <pc:sldChg chg="modSp add mod modAnim">
        <pc:chgData name="Ricardo Paes Mamede" userId="df8793b1-fed8-4f0d-8af1-da2d2c0ed559" providerId="ADAL" clId="{F2083C2B-012A-47C7-9B3E-C1482C512EEC}" dt="2021-02-26T09:57:13.799" v="4497"/>
        <pc:sldMkLst>
          <pc:docMk/>
          <pc:sldMk cId="2449114912" sldId="288"/>
        </pc:sldMkLst>
        <pc:spChg chg="mod">
          <ac:chgData name="Ricardo Paes Mamede" userId="df8793b1-fed8-4f0d-8af1-da2d2c0ed559" providerId="ADAL" clId="{F2083C2B-012A-47C7-9B3E-C1482C512EEC}" dt="2021-02-25T22:43:18.994" v="2163" actId="14100"/>
          <ac:spMkLst>
            <pc:docMk/>
            <pc:sldMk cId="2449114912" sldId="288"/>
            <ac:spMk id="5" creationId="{24236334-D8DE-4A3A-956F-FDDDCF1B6D90}"/>
          </ac:spMkLst>
        </pc:spChg>
        <pc:spChg chg="mod">
          <ac:chgData name="Ricardo Paes Mamede" userId="df8793b1-fed8-4f0d-8af1-da2d2c0ed559" providerId="ADAL" clId="{F2083C2B-012A-47C7-9B3E-C1482C512EEC}" dt="2021-02-25T22:29:38.369" v="1817" actId="20577"/>
          <ac:spMkLst>
            <pc:docMk/>
            <pc:sldMk cId="2449114912" sldId="288"/>
            <ac:spMk id="6" creationId="{CBA07093-92E3-4DE3-B840-6AD244FE3CD6}"/>
          </ac:spMkLst>
        </pc:spChg>
        <pc:spChg chg="mod">
          <ac:chgData name="Ricardo Paes Mamede" userId="df8793b1-fed8-4f0d-8af1-da2d2c0ed559" providerId="ADAL" clId="{F2083C2B-012A-47C7-9B3E-C1482C512EEC}" dt="2021-02-25T22:34:04.199" v="1918" actId="14100"/>
          <ac:spMkLst>
            <pc:docMk/>
            <pc:sldMk cId="2449114912" sldId="288"/>
            <ac:spMk id="7" creationId="{735A6955-277C-4C1F-B095-DB93E16C7EB0}"/>
          </ac:spMkLst>
        </pc:spChg>
      </pc:sldChg>
      <pc:sldChg chg="addSp delSp modSp add mod">
        <pc:chgData name="Ricardo Paes Mamede" userId="df8793b1-fed8-4f0d-8af1-da2d2c0ed559" providerId="ADAL" clId="{F2083C2B-012A-47C7-9B3E-C1482C512EEC}" dt="2021-02-25T22:48:03.528" v="2238" actId="14100"/>
        <pc:sldMkLst>
          <pc:docMk/>
          <pc:sldMk cId="745503103" sldId="289"/>
        </pc:sldMkLst>
        <pc:spChg chg="add del mod">
          <ac:chgData name="Ricardo Paes Mamede" userId="df8793b1-fed8-4f0d-8af1-da2d2c0ed559" providerId="ADAL" clId="{F2083C2B-012A-47C7-9B3E-C1482C512EEC}" dt="2021-02-25T22:35:14.550" v="1922" actId="478"/>
          <ac:spMkLst>
            <pc:docMk/>
            <pc:sldMk cId="745503103" sldId="289"/>
            <ac:spMk id="3" creationId="{3D349C16-20E8-473C-8365-49058BA9DDE3}"/>
          </ac:spMkLst>
        </pc:spChg>
        <pc:spChg chg="mod">
          <ac:chgData name="Ricardo Paes Mamede" userId="df8793b1-fed8-4f0d-8af1-da2d2c0ed559" providerId="ADAL" clId="{F2083C2B-012A-47C7-9B3E-C1482C512EEC}" dt="2021-02-25T22:48:03.528" v="2238" actId="14100"/>
          <ac:spMkLst>
            <pc:docMk/>
            <pc:sldMk cId="745503103" sldId="289"/>
            <ac:spMk id="5" creationId="{24236334-D8DE-4A3A-956F-FDDDCF1B6D90}"/>
          </ac:spMkLst>
        </pc:spChg>
        <pc:spChg chg="del">
          <ac:chgData name="Ricardo Paes Mamede" userId="df8793b1-fed8-4f0d-8af1-da2d2c0ed559" providerId="ADAL" clId="{F2083C2B-012A-47C7-9B3E-C1482C512EEC}" dt="2021-02-25T22:35:54.877" v="1930" actId="21"/>
          <ac:spMkLst>
            <pc:docMk/>
            <pc:sldMk cId="745503103" sldId="289"/>
            <ac:spMk id="6" creationId="{CBA07093-92E3-4DE3-B840-6AD244FE3CD6}"/>
          </ac:spMkLst>
        </pc:spChg>
        <pc:spChg chg="del">
          <ac:chgData name="Ricardo Paes Mamede" userId="df8793b1-fed8-4f0d-8af1-da2d2c0ed559" providerId="ADAL" clId="{F2083C2B-012A-47C7-9B3E-C1482C512EEC}" dt="2021-02-25T22:35:10.595" v="1921" actId="478"/>
          <ac:spMkLst>
            <pc:docMk/>
            <pc:sldMk cId="745503103" sldId="289"/>
            <ac:spMk id="7" creationId="{735A6955-277C-4C1F-B095-DB93E16C7EB0}"/>
          </ac:spMkLst>
        </pc:spChg>
        <pc:spChg chg="add del mod">
          <ac:chgData name="Ricardo Paes Mamede" userId="df8793b1-fed8-4f0d-8af1-da2d2c0ed559" providerId="ADAL" clId="{F2083C2B-012A-47C7-9B3E-C1482C512EEC}" dt="2021-02-25T22:35:58.403" v="1932" actId="478"/>
          <ac:spMkLst>
            <pc:docMk/>
            <pc:sldMk cId="745503103" sldId="289"/>
            <ac:spMk id="9" creationId="{67434986-0279-445A-89CE-B4E6F8B7CEF2}"/>
          </ac:spMkLst>
        </pc:spChg>
        <pc:spChg chg="add mod">
          <ac:chgData name="Ricardo Paes Mamede" userId="df8793b1-fed8-4f0d-8af1-da2d2c0ed559" providerId="ADAL" clId="{F2083C2B-012A-47C7-9B3E-C1482C512EEC}" dt="2021-02-25T22:36:29.926" v="1956" actId="20577"/>
          <ac:spMkLst>
            <pc:docMk/>
            <pc:sldMk cId="745503103" sldId="289"/>
            <ac:spMk id="10" creationId="{D321CF7B-CE60-4B76-8F77-100FBFAB35FF}"/>
          </ac:spMkLst>
        </pc:spChg>
        <pc:picChg chg="add mod modCrop">
          <ac:chgData name="Ricardo Paes Mamede" userId="df8793b1-fed8-4f0d-8af1-da2d2c0ed559" providerId="ADAL" clId="{F2083C2B-012A-47C7-9B3E-C1482C512EEC}" dt="2021-02-25T22:36:49.198" v="1983" actId="1036"/>
          <ac:picMkLst>
            <pc:docMk/>
            <pc:sldMk cId="745503103" sldId="289"/>
            <ac:picMk id="8" creationId="{5EC7E587-6945-468E-8013-4169778C5E77}"/>
          </ac:picMkLst>
        </pc:picChg>
      </pc:sldChg>
      <pc:sldChg chg="modSp add mod ord modAnim">
        <pc:chgData name="Ricardo Paes Mamede" userId="df8793b1-fed8-4f0d-8af1-da2d2c0ed559" providerId="ADAL" clId="{F2083C2B-012A-47C7-9B3E-C1482C512EEC}" dt="2021-02-26T09:59:02.139" v="4500"/>
        <pc:sldMkLst>
          <pc:docMk/>
          <pc:sldMk cId="333232261" sldId="290"/>
        </pc:sldMkLst>
        <pc:spChg chg="mod">
          <ac:chgData name="Ricardo Paes Mamede" userId="df8793b1-fed8-4f0d-8af1-da2d2c0ed559" providerId="ADAL" clId="{F2083C2B-012A-47C7-9B3E-C1482C512EEC}" dt="2021-02-25T22:54:36.436" v="2499" actId="20577"/>
          <ac:spMkLst>
            <pc:docMk/>
            <pc:sldMk cId="333232261" sldId="290"/>
            <ac:spMk id="7" creationId="{735A6955-277C-4C1F-B095-DB93E16C7EB0}"/>
          </ac:spMkLst>
        </pc:spChg>
      </pc:sldChg>
      <pc:sldChg chg="addSp delSp modSp add mod modAnim">
        <pc:chgData name="Ricardo Paes Mamede" userId="df8793b1-fed8-4f0d-8af1-da2d2c0ed559" providerId="ADAL" clId="{F2083C2B-012A-47C7-9B3E-C1482C512EEC}" dt="2021-02-26T09:59:41.988" v="4506"/>
        <pc:sldMkLst>
          <pc:docMk/>
          <pc:sldMk cId="3680106654" sldId="291"/>
        </pc:sldMkLst>
        <pc:spChg chg="add mod">
          <ac:chgData name="Ricardo Paes Mamede" userId="df8793b1-fed8-4f0d-8af1-da2d2c0ed559" providerId="ADAL" clId="{F2083C2B-012A-47C7-9B3E-C1482C512EEC}" dt="2021-02-25T22:57:39.499" v="2705"/>
          <ac:spMkLst>
            <pc:docMk/>
            <pc:sldMk cId="3680106654" sldId="291"/>
            <ac:spMk id="5" creationId="{849EACFA-762D-4C69-AEF4-95268E36A46E}"/>
          </ac:spMkLst>
        </pc:spChg>
        <pc:spChg chg="mod">
          <ac:chgData name="Ricardo Paes Mamede" userId="df8793b1-fed8-4f0d-8af1-da2d2c0ed559" providerId="ADAL" clId="{F2083C2B-012A-47C7-9B3E-C1482C512EEC}" dt="2021-02-25T22:56:43.907" v="2582" actId="14100"/>
          <ac:spMkLst>
            <pc:docMk/>
            <pc:sldMk cId="3680106654" sldId="291"/>
            <ac:spMk id="6" creationId="{CBA07093-92E3-4DE3-B840-6AD244FE3CD6}"/>
          </ac:spMkLst>
        </pc:spChg>
        <pc:spChg chg="mod">
          <ac:chgData name="Ricardo Paes Mamede" userId="df8793b1-fed8-4f0d-8af1-da2d2c0ed559" providerId="ADAL" clId="{F2083C2B-012A-47C7-9B3E-C1482C512EEC}" dt="2021-02-25T23:09:49.907" v="3030" actId="115"/>
          <ac:spMkLst>
            <pc:docMk/>
            <pc:sldMk cId="3680106654" sldId="291"/>
            <ac:spMk id="7" creationId="{735A6955-277C-4C1F-B095-DB93E16C7EB0}"/>
          </ac:spMkLst>
        </pc:spChg>
        <pc:spChg chg="del">
          <ac:chgData name="Ricardo Paes Mamede" userId="df8793b1-fed8-4f0d-8af1-da2d2c0ed559" providerId="ADAL" clId="{F2083C2B-012A-47C7-9B3E-C1482C512EEC}" dt="2021-02-25T22:57:38.203" v="2704" actId="478"/>
          <ac:spMkLst>
            <pc:docMk/>
            <pc:sldMk cId="3680106654" sldId="291"/>
            <ac:spMk id="8" creationId="{0504823A-864F-4C0E-9096-EF359DB5BFC7}"/>
          </ac:spMkLst>
        </pc:spChg>
      </pc:sldChg>
      <pc:sldChg chg="addSp delSp modSp add del mod modAnim">
        <pc:chgData name="Ricardo Paes Mamede" userId="df8793b1-fed8-4f0d-8af1-da2d2c0ed559" providerId="ADAL" clId="{F2083C2B-012A-47C7-9B3E-C1482C512EEC}" dt="2021-02-25T23:10:15.841" v="3033"/>
        <pc:sldMkLst>
          <pc:docMk/>
          <pc:sldMk cId="2737668625" sldId="292"/>
        </pc:sldMkLst>
        <pc:spChg chg="del">
          <ac:chgData name="Ricardo Paes Mamede" userId="df8793b1-fed8-4f0d-8af1-da2d2c0ed559" providerId="ADAL" clId="{F2083C2B-012A-47C7-9B3E-C1482C512EEC}" dt="2021-02-25T23:02:08.715" v="2921" actId="478"/>
          <ac:spMkLst>
            <pc:docMk/>
            <pc:sldMk cId="2737668625" sldId="292"/>
            <ac:spMk id="5" creationId="{849EACFA-762D-4C69-AEF4-95268E36A46E}"/>
          </ac:spMkLst>
        </pc:spChg>
        <pc:spChg chg="mod">
          <ac:chgData name="Ricardo Paes Mamede" userId="df8793b1-fed8-4f0d-8af1-da2d2c0ed559" providerId="ADAL" clId="{F2083C2B-012A-47C7-9B3E-C1482C512EEC}" dt="2021-02-25T23:04:16.300" v="2945" actId="14100"/>
          <ac:spMkLst>
            <pc:docMk/>
            <pc:sldMk cId="2737668625" sldId="292"/>
            <ac:spMk id="6" creationId="{CBA07093-92E3-4DE3-B840-6AD244FE3CD6}"/>
          </ac:spMkLst>
        </pc:spChg>
        <pc:spChg chg="mod">
          <ac:chgData name="Ricardo Paes Mamede" userId="df8793b1-fed8-4f0d-8af1-da2d2c0ed559" providerId="ADAL" clId="{F2083C2B-012A-47C7-9B3E-C1482C512EEC}" dt="2021-02-25T23:01:53.365" v="2920" actId="27636"/>
          <ac:spMkLst>
            <pc:docMk/>
            <pc:sldMk cId="2737668625" sldId="292"/>
            <ac:spMk id="7" creationId="{735A6955-277C-4C1F-B095-DB93E16C7EB0}"/>
          </ac:spMkLst>
        </pc:spChg>
        <pc:spChg chg="add mod">
          <ac:chgData name="Ricardo Paes Mamede" userId="df8793b1-fed8-4f0d-8af1-da2d2c0ed559" providerId="ADAL" clId="{F2083C2B-012A-47C7-9B3E-C1482C512EEC}" dt="2021-02-25T23:02:18.194" v="2924" actId="6549"/>
          <ac:spMkLst>
            <pc:docMk/>
            <pc:sldMk cId="2737668625" sldId="292"/>
            <ac:spMk id="8" creationId="{D06F7ECB-710D-41D5-98BA-322A26BEF403}"/>
          </ac:spMkLst>
        </pc:spChg>
      </pc:sldChg>
      <pc:sldChg chg="addSp delSp modSp add mod">
        <pc:chgData name="Ricardo Paes Mamede" userId="df8793b1-fed8-4f0d-8af1-da2d2c0ed559" providerId="ADAL" clId="{F2083C2B-012A-47C7-9B3E-C1482C512EEC}" dt="2021-02-26T14:35:52.086" v="4683" actId="2"/>
        <pc:sldMkLst>
          <pc:docMk/>
          <pc:sldMk cId="607076250" sldId="293"/>
        </pc:sldMkLst>
        <pc:spChg chg="add del mod">
          <ac:chgData name="Ricardo Paes Mamede" userId="df8793b1-fed8-4f0d-8af1-da2d2c0ed559" providerId="ADAL" clId="{F2083C2B-012A-47C7-9B3E-C1482C512EEC}" dt="2021-02-25T23:02:56.345" v="2927" actId="478"/>
          <ac:spMkLst>
            <pc:docMk/>
            <pc:sldMk cId="607076250" sldId="293"/>
            <ac:spMk id="3" creationId="{61A13B0A-4BE0-4AC0-A024-26434229A216}"/>
          </ac:spMkLst>
        </pc:spChg>
        <pc:spChg chg="mod">
          <ac:chgData name="Ricardo Paes Mamede" userId="df8793b1-fed8-4f0d-8af1-da2d2c0ed559" providerId="ADAL" clId="{F2083C2B-012A-47C7-9B3E-C1482C512EEC}" dt="2021-02-25T23:04:11.475" v="2944" actId="14100"/>
          <ac:spMkLst>
            <pc:docMk/>
            <pc:sldMk cId="607076250" sldId="293"/>
            <ac:spMk id="6" creationId="{CBA07093-92E3-4DE3-B840-6AD244FE3CD6}"/>
          </ac:spMkLst>
        </pc:spChg>
        <pc:spChg chg="del">
          <ac:chgData name="Ricardo Paes Mamede" userId="df8793b1-fed8-4f0d-8af1-da2d2c0ed559" providerId="ADAL" clId="{F2083C2B-012A-47C7-9B3E-C1482C512EEC}" dt="2021-02-25T23:02:53.328" v="2926" actId="478"/>
          <ac:spMkLst>
            <pc:docMk/>
            <pc:sldMk cId="607076250" sldId="293"/>
            <ac:spMk id="7" creationId="{735A6955-277C-4C1F-B095-DB93E16C7EB0}"/>
          </ac:spMkLst>
        </pc:spChg>
        <pc:spChg chg="mod">
          <ac:chgData name="Ricardo Paes Mamede" userId="df8793b1-fed8-4f0d-8af1-da2d2c0ed559" providerId="ADAL" clId="{F2083C2B-012A-47C7-9B3E-C1482C512EEC}" dt="2021-02-26T14:35:52.086" v="4683" actId="2"/>
          <ac:spMkLst>
            <pc:docMk/>
            <pc:sldMk cId="607076250" sldId="293"/>
            <ac:spMk id="8" creationId="{D06F7ECB-710D-41D5-98BA-322A26BEF403}"/>
          </ac:spMkLst>
        </pc:spChg>
        <pc:graphicFrameChg chg="add mod modGraphic">
          <ac:chgData name="Ricardo Paes Mamede" userId="df8793b1-fed8-4f0d-8af1-da2d2c0ed559" providerId="ADAL" clId="{F2083C2B-012A-47C7-9B3E-C1482C512EEC}" dt="2021-02-25T23:11:03.714" v="3036" actId="207"/>
          <ac:graphicFrameMkLst>
            <pc:docMk/>
            <pc:sldMk cId="607076250" sldId="293"/>
            <ac:graphicFrameMk id="4" creationId="{67897BF1-8C9C-4F0B-9057-4A57FA5D4263}"/>
          </ac:graphicFrameMkLst>
        </pc:graphicFrameChg>
      </pc:sldChg>
      <pc:sldChg chg="modSp add mod ord modAnim">
        <pc:chgData name="Ricardo Paes Mamede" userId="df8793b1-fed8-4f0d-8af1-da2d2c0ed559" providerId="ADAL" clId="{F2083C2B-012A-47C7-9B3E-C1482C512EEC}" dt="2021-02-26T10:00:55.473" v="4515"/>
        <pc:sldMkLst>
          <pc:docMk/>
          <pc:sldMk cId="688344876" sldId="294"/>
        </pc:sldMkLst>
        <pc:spChg chg="mod">
          <ac:chgData name="Ricardo Paes Mamede" userId="df8793b1-fed8-4f0d-8af1-da2d2c0ed559" providerId="ADAL" clId="{F2083C2B-012A-47C7-9B3E-C1482C512EEC}" dt="2021-02-25T23:15:25.944" v="3080" actId="115"/>
          <ac:spMkLst>
            <pc:docMk/>
            <pc:sldMk cId="688344876" sldId="294"/>
            <ac:spMk id="6" creationId="{CBA07093-92E3-4DE3-B840-6AD244FE3CD6}"/>
          </ac:spMkLst>
        </pc:spChg>
        <pc:spChg chg="mod">
          <ac:chgData name="Ricardo Paes Mamede" userId="df8793b1-fed8-4f0d-8af1-da2d2c0ed559" providerId="ADAL" clId="{F2083C2B-012A-47C7-9B3E-C1482C512EEC}" dt="2021-02-25T23:16:38.931" v="3105" actId="115"/>
          <ac:spMkLst>
            <pc:docMk/>
            <pc:sldMk cId="688344876" sldId="294"/>
            <ac:spMk id="7" creationId="{735A6955-277C-4C1F-B095-DB93E16C7EB0}"/>
          </ac:spMkLst>
        </pc:spChg>
      </pc:sldChg>
      <pc:sldChg chg="modSp add mod ord modAnim">
        <pc:chgData name="Ricardo Paes Mamede" userId="df8793b1-fed8-4f0d-8af1-da2d2c0ed559" providerId="ADAL" clId="{F2083C2B-012A-47C7-9B3E-C1482C512EEC}" dt="2021-02-26T10:00:03.329" v="4509"/>
        <pc:sldMkLst>
          <pc:docMk/>
          <pc:sldMk cId="2493746335" sldId="295"/>
        </pc:sldMkLst>
        <pc:spChg chg="mod">
          <ac:chgData name="Ricardo Paes Mamede" userId="df8793b1-fed8-4f0d-8af1-da2d2c0ed559" providerId="ADAL" clId="{F2083C2B-012A-47C7-9B3E-C1482C512EEC}" dt="2021-02-25T23:11:59.503" v="3039" actId="115"/>
          <ac:spMkLst>
            <pc:docMk/>
            <pc:sldMk cId="2493746335" sldId="295"/>
            <ac:spMk id="7" creationId="{735A6955-277C-4C1F-B095-DB93E16C7EB0}"/>
          </ac:spMkLst>
        </pc:spChg>
      </pc:sldChg>
      <pc:sldChg chg="modSp add mod">
        <pc:chgData name="Ricardo Paes Mamede" userId="df8793b1-fed8-4f0d-8af1-da2d2c0ed559" providerId="ADAL" clId="{F2083C2B-012A-47C7-9B3E-C1482C512EEC}" dt="2021-02-26T14:35:54.710" v="4685" actId="2"/>
        <pc:sldMkLst>
          <pc:docMk/>
          <pc:sldMk cId="2662003787" sldId="296"/>
        </pc:sldMkLst>
        <pc:spChg chg="mod">
          <ac:chgData name="Ricardo Paes Mamede" userId="df8793b1-fed8-4f0d-8af1-da2d2c0ed559" providerId="ADAL" clId="{F2083C2B-012A-47C7-9B3E-C1482C512EEC}" dt="2021-02-26T14:35:53.278" v="4684" actId="2"/>
          <ac:spMkLst>
            <pc:docMk/>
            <pc:sldMk cId="2662003787" sldId="296"/>
            <ac:spMk id="8" creationId="{D06F7ECB-710D-41D5-98BA-322A26BEF403}"/>
          </ac:spMkLst>
        </pc:spChg>
        <pc:graphicFrameChg chg="modGraphic">
          <ac:chgData name="Ricardo Paes Mamede" userId="df8793b1-fed8-4f0d-8af1-da2d2c0ed559" providerId="ADAL" clId="{F2083C2B-012A-47C7-9B3E-C1482C512EEC}" dt="2021-02-26T14:35:54.710" v="4685" actId="2"/>
          <ac:graphicFrameMkLst>
            <pc:docMk/>
            <pc:sldMk cId="2662003787" sldId="296"/>
            <ac:graphicFrameMk id="4" creationId="{67897BF1-8C9C-4F0B-9057-4A57FA5D4263}"/>
          </ac:graphicFrameMkLst>
        </pc:graphicFrameChg>
      </pc:sldChg>
      <pc:sldChg chg="modSp add mod ord modAnim">
        <pc:chgData name="Ricardo Paes Mamede" userId="df8793b1-fed8-4f0d-8af1-da2d2c0ed559" providerId="ADAL" clId="{F2083C2B-012A-47C7-9B3E-C1482C512EEC}" dt="2021-02-26T14:35:56.557" v="4686" actId="2"/>
        <pc:sldMkLst>
          <pc:docMk/>
          <pc:sldMk cId="1261326072" sldId="297"/>
        </pc:sldMkLst>
        <pc:spChg chg="mod">
          <ac:chgData name="Ricardo Paes Mamede" userId="df8793b1-fed8-4f0d-8af1-da2d2c0ed559" providerId="ADAL" clId="{F2083C2B-012A-47C7-9B3E-C1482C512EEC}" dt="2021-02-25T23:12:47.625" v="3044" actId="113"/>
          <ac:spMkLst>
            <pc:docMk/>
            <pc:sldMk cId="1261326072" sldId="297"/>
            <ac:spMk id="7" creationId="{735A6955-277C-4C1F-B095-DB93E16C7EB0}"/>
          </ac:spMkLst>
        </pc:spChg>
        <pc:spChg chg="mod">
          <ac:chgData name="Ricardo Paes Mamede" userId="df8793b1-fed8-4f0d-8af1-da2d2c0ed559" providerId="ADAL" clId="{F2083C2B-012A-47C7-9B3E-C1482C512EEC}" dt="2021-02-26T14:35:56.557" v="4686" actId="2"/>
          <ac:spMkLst>
            <pc:docMk/>
            <pc:sldMk cId="1261326072" sldId="297"/>
            <ac:spMk id="8" creationId="{D06F7ECB-710D-41D5-98BA-322A26BEF403}"/>
          </ac:spMkLst>
        </pc:spChg>
      </pc:sldChg>
      <pc:sldChg chg="modSp add del mod">
        <pc:chgData name="Ricardo Paes Mamede" userId="df8793b1-fed8-4f0d-8af1-da2d2c0ed559" providerId="ADAL" clId="{F2083C2B-012A-47C7-9B3E-C1482C512EEC}" dt="2021-02-25T23:22:05.138" v="3149" actId="47"/>
        <pc:sldMkLst>
          <pc:docMk/>
          <pc:sldMk cId="2418108533" sldId="298"/>
        </pc:sldMkLst>
        <pc:spChg chg="mod">
          <ac:chgData name="Ricardo Paes Mamede" userId="df8793b1-fed8-4f0d-8af1-da2d2c0ed559" providerId="ADAL" clId="{F2083C2B-012A-47C7-9B3E-C1482C512EEC}" dt="2021-02-25T23:20:01.150" v="3131" actId="14100"/>
          <ac:spMkLst>
            <pc:docMk/>
            <pc:sldMk cId="2418108533" sldId="298"/>
            <ac:spMk id="6" creationId="{CBA07093-92E3-4DE3-B840-6AD244FE3CD6}"/>
          </ac:spMkLst>
        </pc:spChg>
        <pc:spChg chg="mod">
          <ac:chgData name="Ricardo Paes Mamede" userId="df8793b1-fed8-4f0d-8af1-da2d2c0ed559" providerId="ADAL" clId="{F2083C2B-012A-47C7-9B3E-C1482C512EEC}" dt="2021-02-25T23:21:06.226" v="3136" actId="27636"/>
          <ac:spMkLst>
            <pc:docMk/>
            <pc:sldMk cId="2418108533" sldId="298"/>
            <ac:spMk id="7" creationId="{735A6955-277C-4C1F-B095-DB93E16C7EB0}"/>
          </ac:spMkLst>
        </pc:spChg>
      </pc:sldChg>
      <pc:sldChg chg="addSp delSp modSp add mod modAnim">
        <pc:chgData name="Ricardo Paes Mamede" userId="df8793b1-fed8-4f0d-8af1-da2d2c0ed559" providerId="ADAL" clId="{F2083C2B-012A-47C7-9B3E-C1482C512EEC}" dt="2021-02-25T23:53:45.209" v="4065" actId="14100"/>
        <pc:sldMkLst>
          <pc:docMk/>
          <pc:sldMk cId="2080007940" sldId="299"/>
        </pc:sldMkLst>
        <pc:spChg chg="add mod">
          <ac:chgData name="Ricardo Paes Mamede" userId="df8793b1-fed8-4f0d-8af1-da2d2c0ed559" providerId="ADAL" clId="{F2083C2B-012A-47C7-9B3E-C1482C512EEC}" dt="2021-02-25T23:22:26.423" v="3153"/>
          <ac:spMkLst>
            <pc:docMk/>
            <pc:sldMk cId="2080007940" sldId="299"/>
            <ac:spMk id="5" creationId="{13DF5131-E148-47D2-9123-A3645686A424}"/>
          </ac:spMkLst>
        </pc:spChg>
        <pc:spChg chg="mod">
          <ac:chgData name="Ricardo Paes Mamede" userId="df8793b1-fed8-4f0d-8af1-da2d2c0ed559" providerId="ADAL" clId="{F2083C2B-012A-47C7-9B3E-C1482C512EEC}" dt="2021-02-25T23:53:45.209" v="4065" actId="14100"/>
          <ac:spMkLst>
            <pc:docMk/>
            <pc:sldMk cId="2080007940" sldId="299"/>
            <ac:spMk id="6" creationId="{CBA07093-92E3-4DE3-B840-6AD244FE3CD6}"/>
          </ac:spMkLst>
        </pc:spChg>
        <pc:spChg chg="mod">
          <ac:chgData name="Ricardo Paes Mamede" userId="df8793b1-fed8-4f0d-8af1-da2d2c0ed559" providerId="ADAL" clId="{F2083C2B-012A-47C7-9B3E-C1482C512EEC}" dt="2021-02-25T23:23:14.955" v="3167" actId="20577"/>
          <ac:spMkLst>
            <pc:docMk/>
            <pc:sldMk cId="2080007940" sldId="299"/>
            <ac:spMk id="7" creationId="{735A6955-277C-4C1F-B095-DB93E16C7EB0}"/>
          </ac:spMkLst>
        </pc:spChg>
        <pc:spChg chg="del">
          <ac:chgData name="Ricardo Paes Mamede" userId="df8793b1-fed8-4f0d-8af1-da2d2c0ed559" providerId="ADAL" clId="{F2083C2B-012A-47C7-9B3E-C1482C512EEC}" dt="2021-02-25T23:22:25.751" v="3152" actId="478"/>
          <ac:spMkLst>
            <pc:docMk/>
            <pc:sldMk cId="2080007940" sldId="299"/>
            <ac:spMk id="8" creationId="{D06F7ECB-710D-41D5-98BA-322A26BEF403}"/>
          </ac:spMkLst>
        </pc:spChg>
      </pc:sldChg>
      <pc:sldChg chg="add del">
        <pc:chgData name="Ricardo Paes Mamede" userId="df8793b1-fed8-4f0d-8af1-da2d2c0ed559" providerId="ADAL" clId="{F2083C2B-012A-47C7-9B3E-C1482C512EEC}" dt="2021-02-25T23:21:08.426" v="3137" actId="47"/>
        <pc:sldMkLst>
          <pc:docMk/>
          <pc:sldMk cId="3218820678" sldId="299"/>
        </pc:sldMkLst>
      </pc:sldChg>
      <pc:sldChg chg="addSp delSp modSp add mod modAnim">
        <pc:chgData name="Ricardo Paes Mamede" userId="df8793b1-fed8-4f0d-8af1-da2d2c0ed559" providerId="ADAL" clId="{F2083C2B-012A-47C7-9B3E-C1482C512EEC}" dt="2021-02-25T23:44:13.670" v="3893" actId="14100"/>
        <pc:sldMkLst>
          <pc:docMk/>
          <pc:sldMk cId="3061805565" sldId="300"/>
        </pc:sldMkLst>
        <pc:spChg chg="add mod">
          <ac:chgData name="Ricardo Paes Mamede" userId="df8793b1-fed8-4f0d-8af1-da2d2c0ed559" providerId="ADAL" clId="{F2083C2B-012A-47C7-9B3E-C1482C512EEC}" dt="2021-02-25T23:24:53.280" v="3184"/>
          <ac:spMkLst>
            <pc:docMk/>
            <pc:sldMk cId="3061805565" sldId="300"/>
            <ac:spMk id="5" creationId="{907C0DD5-C848-408C-8B62-6A34F3EA6B13}"/>
          </ac:spMkLst>
        </pc:spChg>
        <pc:spChg chg="mod">
          <ac:chgData name="Ricardo Paes Mamede" userId="df8793b1-fed8-4f0d-8af1-da2d2c0ed559" providerId="ADAL" clId="{F2083C2B-012A-47C7-9B3E-C1482C512EEC}" dt="2021-02-25T23:44:13.670" v="3893" actId="14100"/>
          <ac:spMkLst>
            <pc:docMk/>
            <pc:sldMk cId="3061805565" sldId="300"/>
            <ac:spMk id="6" creationId="{CBA07093-92E3-4DE3-B840-6AD244FE3CD6}"/>
          </ac:spMkLst>
        </pc:spChg>
        <pc:spChg chg="mod">
          <ac:chgData name="Ricardo Paes Mamede" userId="df8793b1-fed8-4f0d-8af1-da2d2c0ed559" providerId="ADAL" clId="{F2083C2B-012A-47C7-9B3E-C1482C512EEC}" dt="2021-02-25T23:25:15.462" v="3187" actId="14100"/>
          <ac:spMkLst>
            <pc:docMk/>
            <pc:sldMk cId="3061805565" sldId="300"/>
            <ac:spMk id="7" creationId="{735A6955-277C-4C1F-B095-DB93E16C7EB0}"/>
          </ac:spMkLst>
        </pc:spChg>
        <pc:spChg chg="del mod">
          <ac:chgData name="Ricardo Paes Mamede" userId="df8793b1-fed8-4f0d-8af1-da2d2c0ed559" providerId="ADAL" clId="{F2083C2B-012A-47C7-9B3E-C1482C512EEC}" dt="2021-02-25T23:24:47.049" v="3183" actId="478"/>
          <ac:spMkLst>
            <pc:docMk/>
            <pc:sldMk cId="3061805565" sldId="300"/>
            <ac:spMk id="8" creationId="{D06F7ECB-710D-41D5-98BA-322A26BEF403}"/>
          </ac:spMkLst>
        </pc:spChg>
      </pc:sldChg>
      <pc:sldChg chg="addSp delSp modSp add mod">
        <pc:chgData name="Ricardo Paes Mamede" userId="df8793b1-fed8-4f0d-8af1-da2d2c0ed559" providerId="ADAL" clId="{F2083C2B-012A-47C7-9B3E-C1482C512EEC}" dt="2021-02-25T23:33:16.475" v="3776" actId="27636"/>
        <pc:sldMkLst>
          <pc:docMk/>
          <pc:sldMk cId="1346861145" sldId="301"/>
        </pc:sldMkLst>
        <pc:spChg chg="add mod">
          <ac:chgData name="Ricardo Paes Mamede" userId="df8793b1-fed8-4f0d-8af1-da2d2c0ed559" providerId="ADAL" clId="{F2083C2B-012A-47C7-9B3E-C1482C512EEC}" dt="2021-02-25T23:32:12.795" v="3757"/>
          <ac:spMkLst>
            <pc:docMk/>
            <pc:sldMk cId="1346861145" sldId="301"/>
            <ac:spMk id="5" creationId="{8938E97B-AA4A-4D5D-800D-5D3242D52276}"/>
          </ac:spMkLst>
        </pc:spChg>
        <pc:spChg chg="mod">
          <ac:chgData name="Ricardo Paes Mamede" userId="df8793b1-fed8-4f0d-8af1-da2d2c0ed559" providerId="ADAL" clId="{F2083C2B-012A-47C7-9B3E-C1482C512EEC}" dt="2021-02-25T23:26:23.270" v="3220" actId="14100"/>
          <ac:spMkLst>
            <pc:docMk/>
            <pc:sldMk cId="1346861145" sldId="301"/>
            <ac:spMk id="6" creationId="{CBA07093-92E3-4DE3-B840-6AD244FE3CD6}"/>
          </ac:spMkLst>
        </pc:spChg>
        <pc:spChg chg="mod">
          <ac:chgData name="Ricardo Paes Mamede" userId="df8793b1-fed8-4f0d-8af1-da2d2c0ed559" providerId="ADAL" clId="{F2083C2B-012A-47C7-9B3E-C1482C512EEC}" dt="2021-02-25T23:33:16.475" v="3776" actId="27636"/>
          <ac:spMkLst>
            <pc:docMk/>
            <pc:sldMk cId="1346861145" sldId="301"/>
            <ac:spMk id="7" creationId="{735A6955-277C-4C1F-B095-DB93E16C7EB0}"/>
          </ac:spMkLst>
        </pc:spChg>
        <pc:spChg chg="del">
          <ac:chgData name="Ricardo Paes Mamede" userId="df8793b1-fed8-4f0d-8af1-da2d2c0ed559" providerId="ADAL" clId="{F2083C2B-012A-47C7-9B3E-C1482C512EEC}" dt="2021-02-25T23:32:12.235" v="3756" actId="478"/>
          <ac:spMkLst>
            <pc:docMk/>
            <pc:sldMk cId="1346861145" sldId="301"/>
            <ac:spMk id="8" creationId="{D06F7ECB-710D-41D5-98BA-322A26BEF403}"/>
          </ac:spMkLst>
        </pc:spChg>
      </pc:sldChg>
      <pc:sldChg chg="modSp add modAnim">
        <pc:chgData name="Ricardo Paes Mamede" userId="df8793b1-fed8-4f0d-8af1-da2d2c0ed559" providerId="ADAL" clId="{F2083C2B-012A-47C7-9B3E-C1482C512EEC}" dt="2021-02-25T23:39:18.484" v="3854" actId="115"/>
        <pc:sldMkLst>
          <pc:docMk/>
          <pc:sldMk cId="1375932613" sldId="302"/>
        </pc:sldMkLst>
        <pc:spChg chg="mod">
          <ac:chgData name="Ricardo Paes Mamede" userId="df8793b1-fed8-4f0d-8af1-da2d2c0ed559" providerId="ADAL" clId="{F2083C2B-012A-47C7-9B3E-C1482C512EEC}" dt="2021-02-25T23:39:18.484" v="3854" actId="115"/>
          <ac:spMkLst>
            <pc:docMk/>
            <pc:sldMk cId="1375932613" sldId="302"/>
            <ac:spMk id="7" creationId="{735A6955-277C-4C1F-B095-DB93E16C7EB0}"/>
          </ac:spMkLst>
        </pc:spChg>
      </pc:sldChg>
      <pc:sldChg chg="addSp delSp modSp add mod">
        <pc:chgData name="Ricardo Paes Mamede" userId="df8793b1-fed8-4f0d-8af1-da2d2c0ed559" providerId="ADAL" clId="{F2083C2B-012A-47C7-9B3E-C1482C512EEC}" dt="2021-02-26T14:36:02.015" v="4689" actId="2"/>
        <pc:sldMkLst>
          <pc:docMk/>
          <pc:sldMk cId="4168531214" sldId="303"/>
        </pc:sldMkLst>
        <pc:spChg chg="add del mod">
          <ac:chgData name="Ricardo Paes Mamede" userId="df8793b1-fed8-4f0d-8af1-da2d2c0ed559" providerId="ADAL" clId="{F2083C2B-012A-47C7-9B3E-C1482C512EEC}" dt="2021-02-25T23:33:25.818" v="3779" actId="478"/>
          <ac:spMkLst>
            <pc:docMk/>
            <pc:sldMk cId="4168531214" sldId="303"/>
            <ac:spMk id="3" creationId="{A64552B7-C16D-4617-B0D9-FEA5113E46E3}"/>
          </ac:spMkLst>
        </pc:spChg>
        <pc:spChg chg="mod">
          <ac:chgData name="Ricardo Paes Mamede" userId="df8793b1-fed8-4f0d-8af1-da2d2c0ed559" providerId="ADAL" clId="{F2083C2B-012A-47C7-9B3E-C1482C512EEC}" dt="2021-02-26T14:36:02.015" v="4689" actId="2"/>
          <ac:spMkLst>
            <pc:docMk/>
            <pc:sldMk cId="4168531214" sldId="303"/>
            <ac:spMk id="5" creationId="{8938E97B-AA4A-4D5D-800D-5D3242D52276}"/>
          </ac:spMkLst>
        </pc:spChg>
        <pc:spChg chg="mod">
          <ac:chgData name="Ricardo Paes Mamede" userId="df8793b1-fed8-4f0d-8af1-da2d2c0ed559" providerId="ADAL" clId="{F2083C2B-012A-47C7-9B3E-C1482C512EEC}" dt="2021-02-25T23:33:35.264" v="3798" actId="20577"/>
          <ac:spMkLst>
            <pc:docMk/>
            <pc:sldMk cId="4168531214" sldId="303"/>
            <ac:spMk id="6" creationId="{CBA07093-92E3-4DE3-B840-6AD244FE3CD6}"/>
          </ac:spMkLst>
        </pc:spChg>
        <pc:spChg chg="del">
          <ac:chgData name="Ricardo Paes Mamede" userId="df8793b1-fed8-4f0d-8af1-da2d2c0ed559" providerId="ADAL" clId="{F2083C2B-012A-47C7-9B3E-C1482C512EEC}" dt="2021-02-25T23:33:23.190" v="3778" actId="478"/>
          <ac:spMkLst>
            <pc:docMk/>
            <pc:sldMk cId="4168531214" sldId="303"/>
            <ac:spMk id="7" creationId="{735A6955-277C-4C1F-B095-DB93E16C7EB0}"/>
          </ac:spMkLst>
        </pc:spChg>
        <pc:picChg chg="add mod modCrop">
          <ac:chgData name="Ricardo Paes Mamede" userId="df8793b1-fed8-4f0d-8af1-da2d2c0ed559" providerId="ADAL" clId="{F2083C2B-012A-47C7-9B3E-C1482C512EEC}" dt="2021-02-25T23:37:15.325" v="3844" actId="1076"/>
          <ac:picMkLst>
            <pc:docMk/>
            <pc:sldMk cId="4168531214" sldId="303"/>
            <ac:picMk id="8" creationId="{8E99C66A-D062-4770-A39B-2A3CC86703AB}"/>
          </ac:picMkLst>
        </pc:picChg>
      </pc:sldChg>
      <pc:sldChg chg="modSp add mod modAnim">
        <pc:chgData name="Ricardo Paes Mamede" userId="df8793b1-fed8-4f0d-8af1-da2d2c0ed559" providerId="ADAL" clId="{F2083C2B-012A-47C7-9B3E-C1482C512EEC}" dt="2021-02-25T23:54:14.487" v="4073" actId="14100"/>
        <pc:sldMkLst>
          <pc:docMk/>
          <pc:sldMk cId="2757597005" sldId="304"/>
        </pc:sldMkLst>
        <pc:spChg chg="mod">
          <ac:chgData name="Ricardo Paes Mamede" userId="df8793b1-fed8-4f0d-8af1-da2d2c0ed559" providerId="ADAL" clId="{F2083C2B-012A-47C7-9B3E-C1482C512EEC}" dt="2021-02-25T23:54:14.487" v="4073" actId="14100"/>
          <ac:spMkLst>
            <pc:docMk/>
            <pc:sldMk cId="2757597005" sldId="304"/>
            <ac:spMk id="6" creationId="{CBA07093-92E3-4DE3-B840-6AD244FE3CD6}"/>
          </ac:spMkLst>
        </pc:spChg>
        <pc:spChg chg="mod">
          <ac:chgData name="Ricardo Paes Mamede" userId="df8793b1-fed8-4f0d-8af1-da2d2c0ed559" providerId="ADAL" clId="{F2083C2B-012A-47C7-9B3E-C1482C512EEC}" dt="2021-02-25T23:50:20.911" v="4006" actId="6549"/>
          <ac:spMkLst>
            <pc:docMk/>
            <pc:sldMk cId="2757597005" sldId="304"/>
            <ac:spMk id="7" creationId="{735A6955-277C-4C1F-B095-DB93E16C7EB0}"/>
          </ac:spMkLst>
        </pc:spChg>
      </pc:sldChg>
      <pc:sldChg chg="modSp add mod modAnim">
        <pc:chgData name="Ricardo Paes Mamede" userId="df8793b1-fed8-4f0d-8af1-da2d2c0ed559" providerId="ADAL" clId="{F2083C2B-012A-47C7-9B3E-C1482C512EEC}" dt="2021-02-25T23:53:20.669" v="4062"/>
        <pc:sldMkLst>
          <pc:docMk/>
          <pc:sldMk cId="3877134127" sldId="305"/>
        </pc:sldMkLst>
        <pc:spChg chg="mod">
          <ac:chgData name="Ricardo Paes Mamede" userId="df8793b1-fed8-4f0d-8af1-da2d2c0ed559" providerId="ADAL" clId="{F2083C2B-012A-47C7-9B3E-C1482C512EEC}" dt="2021-02-25T23:51:17.571" v="4020" actId="20577"/>
          <ac:spMkLst>
            <pc:docMk/>
            <pc:sldMk cId="3877134127" sldId="305"/>
            <ac:spMk id="6" creationId="{CBA07093-92E3-4DE3-B840-6AD244FE3CD6}"/>
          </ac:spMkLst>
        </pc:spChg>
        <pc:spChg chg="mod">
          <ac:chgData name="Ricardo Paes Mamede" userId="df8793b1-fed8-4f0d-8af1-da2d2c0ed559" providerId="ADAL" clId="{F2083C2B-012A-47C7-9B3E-C1482C512EEC}" dt="2021-02-25T23:52:51.173" v="4059" actId="948"/>
          <ac:spMkLst>
            <pc:docMk/>
            <pc:sldMk cId="3877134127" sldId="305"/>
            <ac:spMk id="7" creationId="{735A6955-277C-4C1F-B095-DB93E16C7EB0}"/>
          </ac:spMkLst>
        </pc:spChg>
      </pc:sldChg>
      <pc:sldChg chg="modSp add mod modAnim">
        <pc:chgData name="Ricardo Paes Mamede" userId="df8793b1-fed8-4f0d-8af1-da2d2c0ed559" providerId="ADAL" clId="{F2083C2B-012A-47C7-9B3E-C1482C512EEC}" dt="2021-02-26T00:01:07.807" v="4214"/>
        <pc:sldMkLst>
          <pc:docMk/>
          <pc:sldMk cId="1743563120" sldId="306"/>
        </pc:sldMkLst>
        <pc:spChg chg="mod">
          <ac:chgData name="Ricardo Paes Mamede" userId="df8793b1-fed8-4f0d-8af1-da2d2c0ed559" providerId="ADAL" clId="{F2083C2B-012A-47C7-9B3E-C1482C512EEC}" dt="2021-02-26T00:00:43.236" v="4213" actId="14100"/>
          <ac:spMkLst>
            <pc:docMk/>
            <pc:sldMk cId="1743563120" sldId="306"/>
            <ac:spMk id="7" creationId="{735A6955-277C-4C1F-B095-DB93E16C7EB0}"/>
          </ac:spMkLst>
        </pc:spChg>
      </pc:sldChg>
      <pc:sldChg chg="addSp delSp modSp add mod modAnim">
        <pc:chgData name="Ricardo Paes Mamede" userId="df8793b1-fed8-4f0d-8af1-da2d2c0ed559" providerId="ADAL" clId="{F2083C2B-012A-47C7-9B3E-C1482C512EEC}" dt="2021-02-26T00:08:26.188" v="4313" actId="20577"/>
        <pc:sldMkLst>
          <pc:docMk/>
          <pc:sldMk cId="3532106211" sldId="307"/>
        </pc:sldMkLst>
        <pc:spChg chg="del mod">
          <ac:chgData name="Ricardo Paes Mamede" userId="df8793b1-fed8-4f0d-8af1-da2d2c0ed559" providerId="ADAL" clId="{F2083C2B-012A-47C7-9B3E-C1482C512EEC}" dt="2021-02-26T00:04:02.011" v="4232" actId="478"/>
          <ac:spMkLst>
            <pc:docMk/>
            <pc:sldMk cId="3532106211" sldId="307"/>
            <ac:spMk id="5" creationId="{907C0DD5-C848-408C-8B62-6A34F3EA6B13}"/>
          </ac:spMkLst>
        </pc:spChg>
        <pc:spChg chg="mod">
          <ac:chgData name="Ricardo Paes Mamede" userId="df8793b1-fed8-4f0d-8af1-da2d2c0ed559" providerId="ADAL" clId="{F2083C2B-012A-47C7-9B3E-C1482C512EEC}" dt="2021-02-26T00:08:26.188" v="4313" actId="20577"/>
          <ac:spMkLst>
            <pc:docMk/>
            <pc:sldMk cId="3532106211" sldId="307"/>
            <ac:spMk id="7" creationId="{735A6955-277C-4C1F-B095-DB93E16C7EB0}"/>
          </ac:spMkLst>
        </pc:spChg>
        <pc:spChg chg="add mod">
          <ac:chgData name="Ricardo Paes Mamede" userId="df8793b1-fed8-4f0d-8af1-da2d2c0ed559" providerId="ADAL" clId="{F2083C2B-012A-47C7-9B3E-C1482C512EEC}" dt="2021-02-26T00:04:07.962" v="4234" actId="6549"/>
          <ac:spMkLst>
            <pc:docMk/>
            <pc:sldMk cId="3532106211" sldId="307"/>
            <ac:spMk id="8" creationId="{E44E7DF9-785D-48C4-8721-C63C6D121BC6}"/>
          </ac:spMkLst>
        </pc:spChg>
      </pc:sldChg>
      <pc:sldChg chg="modSp add modAnim">
        <pc:chgData name="Ricardo Paes Mamede" userId="df8793b1-fed8-4f0d-8af1-da2d2c0ed559" providerId="ADAL" clId="{F2083C2B-012A-47C7-9B3E-C1482C512EEC}" dt="2021-02-26T00:10:06.290" v="4369" actId="6549"/>
        <pc:sldMkLst>
          <pc:docMk/>
          <pc:sldMk cId="1378331388" sldId="308"/>
        </pc:sldMkLst>
        <pc:spChg chg="mod">
          <ac:chgData name="Ricardo Paes Mamede" userId="df8793b1-fed8-4f0d-8af1-da2d2c0ed559" providerId="ADAL" clId="{F2083C2B-012A-47C7-9B3E-C1482C512EEC}" dt="2021-02-26T00:10:06.290" v="4369" actId="6549"/>
          <ac:spMkLst>
            <pc:docMk/>
            <pc:sldMk cId="1378331388" sldId="308"/>
            <ac:spMk id="7" creationId="{735A6955-277C-4C1F-B095-DB93E16C7EB0}"/>
          </ac:spMkLst>
        </pc:spChg>
      </pc:sldChg>
      <pc:sldChg chg="addSp delSp modSp add mod delAnim">
        <pc:chgData name="Ricardo Paes Mamede" userId="df8793b1-fed8-4f0d-8af1-da2d2c0ed559" providerId="ADAL" clId="{F2083C2B-012A-47C7-9B3E-C1482C512EEC}" dt="2021-02-26T14:36:03.230" v="4690" actId="2"/>
        <pc:sldMkLst>
          <pc:docMk/>
          <pc:sldMk cId="674408944" sldId="309"/>
        </pc:sldMkLst>
        <pc:spChg chg="add del mod">
          <ac:chgData name="Ricardo Paes Mamede" userId="df8793b1-fed8-4f0d-8af1-da2d2c0ed559" providerId="ADAL" clId="{F2083C2B-012A-47C7-9B3E-C1482C512EEC}" dt="2021-02-26T00:10:56.716" v="4373" actId="478"/>
          <ac:spMkLst>
            <pc:docMk/>
            <pc:sldMk cId="674408944" sldId="309"/>
            <ac:spMk id="3" creationId="{76CAA3B2-778B-4958-98DA-5326BC80737A}"/>
          </ac:spMkLst>
        </pc:spChg>
        <pc:spChg chg="mod">
          <ac:chgData name="Ricardo Paes Mamede" userId="df8793b1-fed8-4f0d-8af1-da2d2c0ed559" providerId="ADAL" clId="{F2083C2B-012A-47C7-9B3E-C1482C512EEC}" dt="2021-02-26T00:11:02.022" v="4374" actId="14100"/>
          <ac:spMkLst>
            <pc:docMk/>
            <pc:sldMk cId="674408944" sldId="309"/>
            <ac:spMk id="6" creationId="{CBA07093-92E3-4DE3-B840-6AD244FE3CD6}"/>
          </ac:spMkLst>
        </pc:spChg>
        <pc:spChg chg="del">
          <ac:chgData name="Ricardo Paes Mamede" userId="df8793b1-fed8-4f0d-8af1-da2d2c0ed559" providerId="ADAL" clId="{F2083C2B-012A-47C7-9B3E-C1482C512EEC}" dt="2021-02-26T00:10:53.815" v="4372" actId="478"/>
          <ac:spMkLst>
            <pc:docMk/>
            <pc:sldMk cId="674408944" sldId="309"/>
            <ac:spMk id="7" creationId="{735A6955-277C-4C1F-B095-DB93E16C7EB0}"/>
          </ac:spMkLst>
        </pc:spChg>
        <pc:spChg chg="mod">
          <ac:chgData name="Ricardo Paes Mamede" userId="df8793b1-fed8-4f0d-8af1-da2d2c0ed559" providerId="ADAL" clId="{F2083C2B-012A-47C7-9B3E-C1482C512EEC}" dt="2021-02-26T14:36:03.230" v="4690" actId="2"/>
          <ac:spMkLst>
            <pc:docMk/>
            <pc:sldMk cId="674408944" sldId="309"/>
            <ac:spMk id="8" creationId="{E44E7DF9-785D-48C4-8721-C63C6D121BC6}"/>
          </ac:spMkLst>
        </pc:spChg>
        <pc:graphicFrameChg chg="add mod modGraphic">
          <ac:chgData name="Ricardo Paes Mamede" userId="df8793b1-fed8-4f0d-8af1-da2d2c0ed559" providerId="ADAL" clId="{F2083C2B-012A-47C7-9B3E-C1482C512EEC}" dt="2021-02-26T00:13:38.569" v="4409" actId="20577"/>
          <ac:graphicFrameMkLst>
            <pc:docMk/>
            <pc:sldMk cId="674408944" sldId="309"/>
            <ac:graphicFrameMk id="4" creationId="{F3C42B7F-9E27-47FE-BA70-E2E560A5E1EE}"/>
          </ac:graphicFrameMkLst>
        </pc:graphicFrameChg>
      </pc:sldChg>
      <pc:sldChg chg="modSp add mod modAnim">
        <pc:chgData name="Ricardo Paes Mamede" userId="df8793b1-fed8-4f0d-8af1-da2d2c0ed559" providerId="ADAL" clId="{F2083C2B-012A-47C7-9B3E-C1482C512EEC}" dt="2021-02-26T12:10:09.880" v="4676" actId="20577"/>
        <pc:sldMkLst>
          <pc:docMk/>
          <pc:sldMk cId="385898565" sldId="310"/>
        </pc:sldMkLst>
        <pc:spChg chg="mod">
          <ac:chgData name="Ricardo Paes Mamede" userId="df8793b1-fed8-4f0d-8af1-da2d2c0ed559" providerId="ADAL" clId="{F2083C2B-012A-47C7-9B3E-C1482C512EEC}" dt="2021-02-26T12:09:28.620" v="4531" actId="20577"/>
          <ac:spMkLst>
            <pc:docMk/>
            <pc:sldMk cId="385898565" sldId="310"/>
            <ac:spMk id="6" creationId="{CBA07093-92E3-4DE3-B840-6AD244FE3CD6}"/>
          </ac:spMkLst>
        </pc:spChg>
        <pc:spChg chg="mod">
          <ac:chgData name="Ricardo Paes Mamede" userId="df8793b1-fed8-4f0d-8af1-da2d2c0ed559" providerId="ADAL" clId="{F2083C2B-012A-47C7-9B3E-C1482C512EEC}" dt="2021-02-26T12:10:09.880" v="4676" actId="20577"/>
          <ac:spMkLst>
            <pc:docMk/>
            <pc:sldMk cId="385898565" sldId="310"/>
            <ac:spMk id="7" creationId="{735A6955-277C-4C1F-B095-DB93E16C7EB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3BE46B-34DD-4C18-8B2E-E01609AE28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dirty="0"/>
          </a:p>
        </p:txBody>
      </p:sp>
      <p:sp>
        <p:nvSpPr>
          <p:cNvPr id="3" name="Date Placeholder 2">
            <a:extLst>
              <a:ext uri="{FF2B5EF4-FFF2-40B4-BE49-F238E27FC236}">
                <a16:creationId xmlns:a16="http://schemas.microsoft.com/office/drawing/2014/main" id="{CE082A73-7C73-4831-8F2B-00F7E23C57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9AE7BC-2CF4-48E6-8E80-45B90E4ED4FA}" type="datetimeFigureOut">
              <a:rPr lang="pt-PT" smtClean="0"/>
              <a:t>11/03/2021</a:t>
            </a:fld>
            <a:endParaRPr lang="pt-PT" dirty="0"/>
          </a:p>
        </p:txBody>
      </p:sp>
      <p:sp>
        <p:nvSpPr>
          <p:cNvPr id="4" name="Footer Placeholder 3">
            <a:extLst>
              <a:ext uri="{FF2B5EF4-FFF2-40B4-BE49-F238E27FC236}">
                <a16:creationId xmlns:a16="http://schemas.microsoft.com/office/drawing/2014/main" id="{F83EDDDB-0E9C-4494-A31F-64DBFCB590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dirty="0"/>
          </a:p>
        </p:txBody>
      </p:sp>
      <p:sp>
        <p:nvSpPr>
          <p:cNvPr id="5" name="Slide Number Placeholder 4">
            <a:extLst>
              <a:ext uri="{FF2B5EF4-FFF2-40B4-BE49-F238E27FC236}">
                <a16:creationId xmlns:a16="http://schemas.microsoft.com/office/drawing/2014/main" id="{78D49EFF-6921-4200-971C-0438C1E2AE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4AFF96-5204-4AD4-A02E-649561A79C31}" type="slidenum">
              <a:rPr lang="pt-PT" smtClean="0"/>
              <a:t>‹#›</a:t>
            </a:fld>
            <a:endParaRPr lang="pt-PT" dirty="0"/>
          </a:p>
        </p:txBody>
      </p:sp>
    </p:spTree>
    <p:extLst>
      <p:ext uri="{BB962C8B-B14F-4D97-AF65-F5344CB8AC3E}">
        <p14:creationId xmlns:p14="http://schemas.microsoft.com/office/powerpoint/2010/main" val="4293708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 name="Shape 59"/>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60" name="Shape 6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pt-PT" sz="2200" dirty="0">
                <a:effectLst/>
                <a:latin typeface="Helvetica Neue"/>
                <a:ea typeface="Helvetica Neue"/>
                <a:cs typeface="Helvetica Neue"/>
                <a:sym typeface="Helvetica Neue"/>
              </a:rPr>
              <a:t>A OP foi originalmente introduzida nos Estados Unidos na década de 1960, existindo hoje diferentes versões da mesma num grande número de países desenvolvidos e em desenvolvimento.</a:t>
            </a:r>
            <a:endParaRPr lang="en-GB" sz="2200" dirty="0">
              <a:effectLst/>
              <a:latin typeface="Helvetica Neue"/>
              <a:ea typeface="Helvetica Neue"/>
              <a:cs typeface="Helvetica Neue"/>
              <a:sym typeface="Helvetica Neue"/>
            </a:endParaRPr>
          </a:p>
          <a:p>
            <a:endParaRPr lang="en-GB" dirty="0"/>
          </a:p>
        </p:txBody>
      </p:sp>
    </p:spTree>
    <p:extLst>
      <p:ext uri="{BB962C8B-B14F-4D97-AF65-F5344CB8AC3E}">
        <p14:creationId xmlns:p14="http://schemas.microsoft.com/office/powerpoint/2010/main" val="2327685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pt-PT" sz="2200" dirty="0">
                <a:effectLst/>
                <a:latin typeface="Helvetica Neue"/>
                <a:ea typeface="Helvetica Neue"/>
                <a:cs typeface="Helvetica Neue"/>
                <a:sym typeface="Helvetica Neue"/>
              </a:rPr>
              <a:t>Por exemplo, o orçamento do ministério da educação conteria dotações para um programa de educação primária, um programa de ensino secundário e um programa de ensino terciário, e o orçamento do Ministério do Ambiente incluiria um programa de conservação da natureza e um programa anti-poluição.</a:t>
            </a:r>
            <a:endParaRPr lang="en-GB" sz="2200" dirty="0">
              <a:effectLst/>
              <a:latin typeface="Helvetica Neue"/>
              <a:ea typeface="Helvetica Neue"/>
              <a:cs typeface="Helvetica Neue"/>
              <a:sym typeface="Helvetica Neue"/>
            </a:endParaRPr>
          </a:p>
          <a:p>
            <a:endParaRPr lang="en-GB" dirty="0"/>
          </a:p>
        </p:txBody>
      </p:sp>
    </p:spTree>
    <p:extLst>
      <p:ext uri="{BB962C8B-B14F-4D97-AF65-F5344CB8AC3E}">
        <p14:creationId xmlns:p14="http://schemas.microsoft.com/office/powerpoint/2010/main" val="336421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ayout de Abertura">
    <p:bg>
      <p:bgRef idx="1001">
        <a:schemeClr val="bg2"/>
      </p:bgRef>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E60E0A0A-127B-4328-972C-315D48345D57}"/>
              </a:ext>
            </a:extLst>
          </p:cNvPr>
          <p:cNvSpPr>
            <a:spLocks noGrp="1"/>
          </p:cNvSpPr>
          <p:nvPr>
            <p:ph type="pic" sz="quarter" idx="17"/>
          </p:nvPr>
        </p:nvSpPr>
        <p:spPr>
          <a:xfrm>
            <a:off x="-4" y="0"/>
            <a:ext cx="24384003" cy="13716000"/>
          </a:xfrm>
        </p:spPr>
        <p:txBody>
          <a:bodyPr anchor="ctr">
            <a:normAutofit/>
          </a:bodyPr>
          <a:lstStyle>
            <a:lvl1pPr marL="0" indent="0" algn="ctr">
              <a:buNone/>
              <a:defRPr sz="2500"/>
            </a:lvl1pPr>
          </a:lstStyle>
          <a:p>
            <a:endParaRPr lang="pt-PT" dirty="0"/>
          </a:p>
        </p:txBody>
      </p:sp>
      <p:sp>
        <p:nvSpPr>
          <p:cNvPr id="11" name="Text Placeholder 42">
            <a:extLst>
              <a:ext uri="{FF2B5EF4-FFF2-40B4-BE49-F238E27FC236}">
                <a16:creationId xmlns:a16="http://schemas.microsoft.com/office/drawing/2014/main" id="{B2422D8D-2A7B-45B7-B921-34B963E18C2C}"/>
              </a:ext>
            </a:extLst>
          </p:cNvPr>
          <p:cNvSpPr>
            <a:spLocks noGrp="1"/>
          </p:cNvSpPr>
          <p:nvPr>
            <p:ph type="body" sz="quarter" idx="11" hasCustomPrompt="1"/>
          </p:nvPr>
        </p:nvSpPr>
        <p:spPr>
          <a:xfrm>
            <a:off x="5508246" y="7455173"/>
            <a:ext cx="16948151" cy="1409256"/>
          </a:xfrm>
        </p:spPr>
        <p:txBody>
          <a:bodyPr>
            <a:normAutofit/>
          </a:bodyPr>
          <a:lstStyle>
            <a:lvl1pPr marL="0" indent="0">
              <a:buNone/>
              <a:defRPr sz="10000">
                <a:solidFill>
                  <a:srgbClr val="FFFFFF"/>
                </a:solidFill>
              </a:defRPr>
            </a:lvl1pPr>
          </a:lstStyle>
          <a:p>
            <a:pPr lvl="0"/>
            <a:r>
              <a:rPr lang="en-US" dirty="0" err="1"/>
              <a:t>Título</a:t>
            </a:r>
            <a:r>
              <a:rPr lang="en-US" dirty="0"/>
              <a:t> de </a:t>
            </a:r>
            <a:r>
              <a:rPr lang="en-US" dirty="0" err="1"/>
              <a:t>Abertura</a:t>
            </a:r>
            <a:endParaRPr lang="en-US" dirty="0"/>
          </a:p>
        </p:txBody>
      </p:sp>
      <p:sp>
        <p:nvSpPr>
          <p:cNvPr id="12" name="Text Placeholder 65">
            <a:extLst>
              <a:ext uri="{FF2B5EF4-FFF2-40B4-BE49-F238E27FC236}">
                <a16:creationId xmlns:a16="http://schemas.microsoft.com/office/drawing/2014/main" id="{A008C959-E03E-478A-A32B-901B98F9102E}"/>
              </a:ext>
            </a:extLst>
          </p:cNvPr>
          <p:cNvSpPr>
            <a:spLocks noGrp="1"/>
          </p:cNvSpPr>
          <p:nvPr>
            <p:ph type="body" sz="quarter" idx="13" hasCustomPrompt="1"/>
          </p:nvPr>
        </p:nvSpPr>
        <p:spPr>
          <a:xfrm>
            <a:off x="14376200" y="10546107"/>
            <a:ext cx="5513296" cy="461199"/>
          </a:xfrm>
        </p:spPr>
        <p:txBody>
          <a:bodyPr>
            <a:normAutofit/>
          </a:bodyPr>
          <a:lstStyle>
            <a:lvl1pPr marL="0" indent="0">
              <a:buNone/>
              <a:defRPr sz="2800">
                <a:solidFill>
                  <a:srgbClr val="FFFFFF"/>
                </a:solidFill>
                <a:latin typeface="Montserrat SemiBold" panose="00000700000000000000" pitchFamily="2" charset="0"/>
              </a:defRPr>
            </a:lvl1pPr>
            <a:lvl4pPr marL="1371600" indent="0">
              <a:buNone/>
              <a:defRPr/>
            </a:lvl4pPr>
          </a:lstStyle>
          <a:p>
            <a:pPr lvl="0"/>
            <a:r>
              <a:rPr lang="pt-PT" dirty="0"/>
              <a:t>Autor da Apresentação</a:t>
            </a:r>
          </a:p>
        </p:txBody>
      </p:sp>
      <p:sp>
        <p:nvSpPr>
          <p:cNvPr id="13" name="Text Placeholder 65">
            <a:extLst>
              <a:ext uri="{FF2B5EF4-FFF2-40B4-BE49-F238E27FC236}">
                <a16:creationId xmlns:a16="http://schemas.microsoft.com/office/drawing/2014/main" id="{6CFE6F7C-018E-4A9A-9034-87E1215EB32F}"/>
              </a:ext>
            </a:extLst>
          </p:cNvPr>
          <p:cNvSpPr>
            <a:spLocks noGrp="1"/>
          </p:cNvSpPr>
          <p:nvPr>
            <p:ph type="body" sz="quarter" idx="15" hasCustomPrompt="1"/>
          </p:nvPr>
        </p:nvSpPr>
        <p:spPr>
          <a:xfrm>
            <a:off x="14376200" y="11035497"/>
            <a:ext cx="5513296" cy="461199"/>
          </a:xfrm>
        </p:spPr>
        <p:txBody>
          <a:bodyPr>
            <a:normAutofit/>
          </a:bodyPr>
          <a:lstStyle>
            <a:lvl1pPr marL="0" indent="0">
              <a:buNone/>
              <a:defRPr sz="2500" cap="none" spc="0" baseline="0">
                <a:solidFill>
                  <a:srgbClr val="FFFFFF"/>
                </a:solidFill>
                <a:latin typeface="Montserrat" panose="00000500000000000000" pitchFamily="2" charset="0"/>
              </a:defRPr>
            </a:lvl1pPr>
            <a:lvl4pPr marL="1371600" indent="0">
              <a:buNone/>
              <a:defRPr/>
            </a:lvl4pPr>
          </a:lstStyle>
          <a:p>
            <a:pPr lvl="0"/>
            <a:r>
              <a:rPr lang="pt-PT" dirty="0"/>
              <a:t>Departamento</a:t>
            </a:r>
          </a:p>
        </p:txBody>
      </p:sp>
      <p:sp>
        <p:nvSpPr>
          <p:cNvPr id="14" name="Text Placeholder 65">
            <a:extLst>
              <a:ext uri="{FF2B5EF4-FFF2-40B4-BE49-F238E27FC236}">
                <a16:creationId xmlns:a16="http://schemas.microsoft.com/office/drawing/2014/main" id="{6AD4D143-18DC-4236-8636-3F4A26CA458B}"/>
              </a:ext>
            </a:extLst>
          </p:cNvPr>
          <p:cNvSpPr>
            <a:spLocks noGrp="1"/>
          </p:cNvSpPr>
          <p:nvPr>
            <p:ph type="body" sz="quarter" idx="16" hasCustomPrompt="1"/>
          </p:nvPr>
        </p:nvSpPr>
        <p:spPr>
          <a:xfrm>
            <a:off x="14376200" y="11914549"/>
            <a:ext cx="5513296" cy="461199"/>
          </a:xfrm>
        </p:spPr>
        <p:txBody>
          <a:bodyPr>
            <a:normAutofit/>
          </a:bodyPr>
          <a:lstStyle>
            <a:lvl1pPr marL="0" indent="0">
              <a:buNone/>
              <a:defRPr sz="2500" cap="none" spc="200" baseline="0">
                <a:solidFill>
                  <a:srgbClr val="FFFFFF"/>
                </a:solidFill>
                <a:latin typeface="Montserrat" panose="00000500000000000000" pitchFamily="2" charset="0"/>
              </a:defRPr>
            </a:lvl1pPr>
            <a:lvl4pPr marL="1371600" indent="0">
              <a:buNone/>
              <a:defRPr/>
            </a:lvl4pPr>
          </a:lstStyle>
          <a:p>
            <a:pPr lvl="0"/>
            <a:r>
              <a:rPr lang="pt-PT" dirty="0"/>
              <a:t>ANO</a:t>
            </a:r>
          </a:p>
        </p:txBody>
      </p:sp>
      <p:sp>
        <p:nvSpPr>
          <p:cNvPr id="15" name="Right Triangle 14">
            <a:extLst>
              <a:ext uri="{FF2B5EF4-FFF2-40B4-BE49-F238E27FC236}">
                <a16:creationId xmlns:a16="http://schemas.microsoft.com/office/drawing/2014/main" id="{FF985C23-BEFF-4BB1-A32C-3AA19B8D0601}"/>
              </a:ext>
            </a:extLst>
          </p:cNvPr>
          <p:cNvSpPr/>
          <p:nvPr userDrawn="1"/>
        </p:nvSpPr>
        <p:spPr>
          <a:xfrm rot="16200000">
            <a:off x="20445984" y="9777984"/>
            <a:ext cx="3938017" cy="3938017"/>
          </a:xfrm>
          <a:prstGeom prst="rtTriangle">
            <a:avLst/>
          </a:prstGeom>
          <a:solidFill>
            <a:srgbClr val="0D29C2"/>
          </a:solidFill>
          <a:ln>
            <a:solidFill>
              <a:srgbClr val="0D2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6" name="Right Triangle 15">
            <a:extLst>
              <a:ext uri="{FF2B5EF4-FFF2-40B4-BE49-F238E27FC236}">
                <a16:creationId xmlns:a16="http://schemas.microsoft.com/office/drawing/2014/main" id="{7DF32641-571F-4508-976A-19B47EC6620D}"/>
              </a:ext>
            </a:extLst>
          </p:cNvPr>
          <p:cNvSpPr/>
          <p:nvPr userDrawn="1"/>
        </p:nvSpPr>
        <p:spPr>
          <a:xfrm rot="5400000">
            <a:off x="-2" y="1"/>
            <a:ext cx="9875520" cy="9875520"/>
          </a:xfrm>
          <a:prstGeom prst="rtTriangle">
            <a:avLst/>
          </a:prstGeom>
          <a:solidFill>
            <a:srgbClr val="0D29C2"/>
          </a:solidFill>
          <a:ln>
            <a:solidFill>
              <a:srgbClr val="0D2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17" name="Picture 16">
            <a:extLst>
              <a:ext uri="{FF2B5EF4-FFF2-40B4-BE49-F238E27FC236}">
                <a16:creationId xmlns:a16="http://schemas.microsoft.com/office/drawing/2014/main" id="{6A89C131-79AE-4AE3-84D5-FB1C4AF763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 y="-1"/>
            <a:ext cx="7186975" cy="4299120"/>
          </a:xfrm>
          <a:prstGeom prst="rect">
            <a:avLst/>
          </a:prstGeom>
        </p:spPr>
      </p:pic>
    </p:spTree>
    <p:extLst>
      <p:ext uri="{BB962C8B-B14F-4D97-AF65-F5344CB8AC3E}">
        <p14:creationId xmlns:p14="http://schemas.microsoft.com/office/powerpoint/2010/main" val="208290379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8471E310-7534-4BB6-B734-2CBD66629E4B}"/>
              </a:ext>
            </a:extLst>
          </p:cNvPr>
          <p:cNvSpPr>
            <a:spLocks noGrp="1"/>
          </p:cNvSpPr>
          <p:nvPr>
            <p:ph type="pic" idx="13"/>
          </p:nvPr>
        </p:nvSpPr>
        <p:spPr>
          <a:xfrm>
            <a:off x="14224000" y="0"/>
            <a:ext cx="10160000" cy="13716000"/>
          </a:xfrm>
          <a:prstGeom prst="rect">
            <a:avLst/>
          </a:prstGeom>
        </p:spPr>
        <p:txBody>
          <a:bodyPr tIns="45719" bIns="45719" anchor="ctr">
            <a:normAutofit/>
          </a:bodyPr>
          <a:lstStyle>
            <a:lvl1pPr marL="0" indent="0" algn="ctr">
              <a:buNone/>
              <a:defRPr sz="2500"/>
            </a:lvl1pPr>
          </a:lstStyle>
          <a:p>
            <a:endParaRPr dirty="0"/>
          </a:p>
        </p:txBody>
      </p:sp>
      <p:sp>
        <p:nvSpPr>
          <p:cNvPr id="6" name="Text Placeholder 15">
            <a:extLst>
              <a:ext uri="{FF2B5EF4-FFF2-40B4-BE49-F238E27FC236}">
                <a16:creationId xmlns:a16="http://schemas.microsoft.com/office/drawing/2014/main" id="{E935E55C-6B17-48EA-BB77-A07BB66F25DF}"/>
              </a:ext>
            </a:extLst>
          </p:cNvPr>
          <p:cNvSpPr>
            <a:spLocks noGrp="1"/>
          </p:cNvSpPr>
          <p:nvPr>
            <p:ph type="body" sz="quarter" idx="11" hasCustomPrompt="1"/>
          </p:nvPr>
        </p:nvSpPr>
        <p:spPr>
          <a:xfrm>
            <a:off x="3667125" y="1579920"/>
            <a:ext cx="8524875" cy="805663"/>
          </a:xfrm>
        </p:spPr>
        <p:txBody>
          <a:bodyPr/>
          <a:lstStyle>
            <a:lvl1pPr marL="0" indent="0">
              <a:buNone/>
              <a:defRPr sz="5000"/>
            </a:lvl1pPr>
          </a:lstStyle>
          <a:p>
            <a:pPr lvl="0"/>
            <a:r>
              <a:rPr lang="pt-PT" dirty="0"/>
              <a:t>Título do separador</a:t>
            </a:r>
          </a:p>
        </p:txBody>
      </p:sp>
      <p:sp>
        <p:nvSpPr>
          <p:cNvPr id="7" name="Text Placeholder 15">
            <a:extLst>
              <a:ext uri="{FF2B5EF4-FFF2-40B4-BE49-F238E27FC236}">
                <a16:creationId xmlns:a16="http://schemas.microsoft.com/office/drawing/2014/main" id="{E804EF79-CC8D-4493-87D3-1868D4DE8441}"/>
              </a:ext>
            </a:extLst>
          </p:cNvPr>
          <p:cNvSpPr>
            <a:spLocks noGrp="1"/>
          </p:cNvSpPr>
          <p:nvPr>
            <p:ph type="body" sz="quarter" idx="12" hasCustomPrompt="1"/>
          </p:nvPr>
        </p:nvSpPr>
        <p:spPr>
          <a:xfrm>
            <a:off x="3666366" y="3828471"/>
            <a:ext cx="8524876" cy="655265"/>
          </a:xfrm>
        </p:spPr>
        <p:txBody>
          <a:bodyPr>
            <a:normAutofit/>
          </a:bodyPr>
          <a:lstStyle>
            <a:lvl1pPr marL="0" indent="0">
              <a:buNone/>
              <a:defRPr sz="4000" baseline="0">
                <a:solidFill>
                  <a:schemeClr val="tx1"/>
                </a:solidFill>
                <a:latin typeface="Montserrat SemiBold" panose="00000700000000000000" pitchFamily="2" charset="0"/>
              </a:defRPr>
            </a:lvl1pPr>
          </a:lstStyle>
          <a:p>
            <a:pPr lvl="0"/>
            <a:r>
              <a:rPr lang="pt-PT" dirty="0"/>
              <a:t>Texto com uma ou mais linhas</a:t>
            </a:r>
          </a:p>
        </p:txBody>
      </p:sp>
      <p:sp>
        <p:nvSpPr>
          <p:cNvPr id="8" name="Text Placeholder 15">
            <a:extLst>
              <a:ext uri="{FF2B5EF4-FFF2-40B4-BE49-F238E27FC236}">
                <a16:creationId xmlns:a16="http://schemas.microsoft.com/office/drawing/2014/main" id="{F2A09622-0BF3-44B8-9147-DB33CDDCEA1E}"/>
              </a:ext>
            </a:extLst>
          </p:cNvPr>
          <p:cNvSpPr>
            <a:spLocks noGrp="1"/>
          </p:cNvSpPr>
          <p:nvPr>
            <p:ph type="body" sz="quarter" idx="17" hasCustomPrompt="1"/>
          </p:nvPr>
        </p:nvSpPr>
        <p:spPr>
          <a:xfrm>
            <a:off x="4099437" y="4509129"/>
            <a:ext cx="8091805" cy="655265"/>
          </a:xfrm>
        </p:spPr>
        <p:txBody>
          <a:bodyPr>
            <a:normAutofit/>
          </a:bodyPr>
          <a:lstStyle>
            <a:lvl1pPr marL="0" indent="0">
              <a:buNone/>
              <a:defRPr sz="4000" baseline="0">
                <a:solidFill>
                  <a:schemeClr val="tx1"/>
                </a:solidFill>
                <a:latin typeface="Montserrat" panose="00000500000000000000" pitchFamily="2" charset="0"/>
              </a:defRPr>
            </a:lvl1pPr>
          </a:lstStyle>
          <a:p>
            <a:pPr lvl="0"/>
            <a:r>
              <a:rPr lang="pt-PT" dirty="0"/>
              <a:t>Texto de 2.º nível</a:t>
            </a:r>
          </a:p>
        </p:txBody>
      </p:sp>
    </p:spTree>
    <p:extLst>
      <p:ext uri="{BB962C8B-B14F-4D97-AF65-F5344CB8AC3E}">
        <p14:creationId xmlns:p14="http://schemas.microsoft.com/office/powerpoint/2010/main" val="628458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9">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D63BDB5-CE47-4BF7-A98D-7BB674925ED6}"/>
              </a:ext>
            </a:extLst>
          </p:cNvPr>
          <p:cNvSpPr>
            <a:spLocks noGrp="1"/>
          </p:cNvSpPr>
          <p:nvPr>
            <p:ph type="pic" sz="quarter" idx="20"/>
          </p:nvPr>
        </p:nvSpPr>
        <p:spPr>
          <a:xfrm>
            <a:off x="1822450" y="7169150"/>
            <a:ext cx="7269163" cy="6546850"/>
          </a:xfrm>
        </p:spPr>
        <p:txBody>
          <a:bodyPr anchor="ctr">
            <a:normAutofit/>
          </a:bodyPr>
          <a:lstStyle>
            <a:lvl1pPr marL="0" indent="0" algn="ctr">
              <a:buNone/>
              <a:defRPr sz="2500"/>
            </a:lvl1pPr>
          </a:lstStyle>
          <a:p>
            <a:endParaRPr lang="pt-PT" dirty="0"/>
          </a:p>
        </p:txBody>
      </p:sp>
      <p:sp>
        <p:nvSpPr>
          <p:cNvPr id="18" name="Picture Placeholder 16">
            <a:extLst>
              <a:ext uri="{FF2B5EF4-FFF2-40B4-BE49-F238E27FC236}">
                <a16:creationId xmlns:a16="http://schemas.microsoft.com/office/drawing/2014/main" id="{E85E345F-36A6-42C0-9611-E18C7589EB4E}"/>
              </a:ext>
            </a:extLst>
          </p:cNvPr>
          <p:cNvSpPr>
            <a:spLocks noGrp="1"/>
          </p:cNvSpPr>
          <p:nvPr>
            <p:ph type="pic" sz="quarter" idx="21"/>
          </p:nvPr>
        </p:nvSpPr>
        <p:spPr>
          <a:xfrm>
            <a:off x="9468262" y="7169150"/>
            <a:ext cx="7269163" cy="6546850"/>
          </a:xfrm>
        </p:spPr>
        <p:txBody>
          <a:bodyPr anchor="ctr">
            <a:normAutofit/>
          </a:bodyPr>
          <a:lstStyle>
            <a:lvl1pPr marL="0" indent="0" algn="ctr">
              <a:buNone/>
              <a:defRPr sz="2500"/>
            </a:lvl1pPr>
          </a:lstStyle>
          <a:p>
            <a:endParaRPr lang="pt-PT" dirty="0"/>
          </a:p>
        </p:txBody>
      </p:sp>
      <p:sp>
        <p:nvSpPr>
          <p:cNvPr id="19" name="Picture Placeholder 16">
            <a:extLst>
              <a:ext uri="{FF2B5EF4-FFF2-40B4-BE49-F238E27FC236}">
                <a16:creationId xmlns:a16="http://schemas.microsoft.com/office/drawing/2014/main" id="{5160B493-8538-408C-B0BC-4D6F72F41973}"/>
              </a:ext>
            </a:extLst>
          </p:cNvPr>
          <p:cNvSpPr>
            <a:spLocks noGrp="1"/>
          </p:cNvSpPr>
          <p:nvPr>
            <p:ph type="pic" sz="quarter" idx="22"/>
          </p:nvPr>
        </p:nvSpPr>
        <p:spPr>
          <a:xfrm>
            <a:off x="17114837" y="7169150"/>
            <a:ext cx="7269163" cy="6546850"/>
          </a:xfrm>
        </p:spPr>
        <p:txBody>
          <a:bodyPr anchor="ctr">
            <a:normAutofit/>
          </a:bodyPr>
          <a:lstStyle>
            <a:lvl1pPr marL="0" indent="0" algn="ctr">
              <a:buNone/>
              <a:defRPr sz="2500"/>
            </a:lvl1pPr>
          </a:lstStyle>
          <a:p>
            <a:endParaRPr lang="pt-PT" dirty="0"/>
          </a:p>
        </p:txBody>
      </p:sp>
      <p:sp>
        <p:nvSpPr>
          <p:cNvPr id="4" name="Text Placeholder 15">
            <a:extLst>
              <a:ext uri="{FF2B5EF4-FFF2-40B4-BE49-F238E27FC236}">
                <a16:creationId xmlns:a16="http://schemas.microsoft.com/office/drawing/2014/main" id="{C1D04537-221B-4B69-BACE-D83A93E20E70}"/>
              </a:ext>
            </a:extLst>
          </p:cNvPr>
          <p:cNvSpPr>
            <a:spLocks noGrp="1"/>
          </p:cNvSpPr>
          <p:nvPr>
            <p:ph type="body" sz="quarter" idx="11" hasCustomPrompt="1"/>
          </p:nvPr>
        </p:nvSpPr>
        <p:spPr>
          <a:xfrm>
            <a:off x="1754198" y="1579920"/>
            <a:ext cx="11252675" cy="805663"/>
          </a:xfrm>
        </p:spPr>
        <p:txBody>
          <a:bodyPr/>
          <a:lstStyle>
            <a:lvl1pPr marL="0" indent="0">
              <a:buNone/>
              <a:defRPr sz="5000"/>
            </a:lvl1pPr>
          </a:lstStyle>
          <a:p>
            <a:pPr lvl="0"/>
            <a:r>
              <a:rPr lang="pt-PT" dirty="0"/>
              <a:t>Título com uma ou mais linhas</a:t>
            </a:r>
          </a:p>
        </p:txBody>
      </p:sp>
      <p:sp>
        <p:nvSpPr>
          <p:cNvPr id="5" name="Text Placeholder 15">
            <a:extLst>
              <a:ext uri="{FF2B5EF4-FFF2-40B4-BE49-F238E27FC236}">
                <a16:creationId xmlns:a16="http://schemas.microsoft.com/office/drawing/2014/main" id="{C9F31863-A563-42CF-8F09-7E21D061843B}"/>
              </a:ext>
            </a:extLst>
          </p:cNvPr>
          <p:cNvSpPr>
            <a:spLocks noGrp="1"/>
          </p:cNvSpPr>
          <p:nvPr>
            <p:ph type="body" sz="quarter" idx="12" hasCustomPrompt="1"/>
          </p:nvPr>
        </p:nvSpPr>
        <p:spPr>
          <a:xfrm>
            <a:off x="1753438" y="4100849"/>
            <a:ext cx="6545173" cy="595695"/>
          </a:xfrm>
        </p:spPr>
        <p:txBody>
          <a:bodyPr>
            <a:normAutofit/>
          </a:bodyPr>
          <a:lstStyle>
            <a:lvl1pPr marL="0" indent="0">
              <a:buNone/>
              <a:defRPr sz="4000" baseline="0">
                <a:solidFill>
                  <a:schemeClr val="tx1"/>
                </a:solidFill>
                <a:latin typeface="Montserrat SemiBold" panose="00000700000000000000" pitchFamily="2" charset="0"/>
              </a:defRPr>
            </a:lvl1pPr>
          </a:lstStyle>
          <a:p>
            <a:pPr lvl="0"/>
            <a:r>
              <a:rPr lang="pt-PT" dirty="0"/>
              <a:t>Texto </a:t>
            </a:r>
          </a:p>
        </p:txBody>
      </p:sp>
      <p:sp>
        <p:nvSpPr>
          <p:cNvPr id="6" name="Text Placeholder 15">
            <a:extLst>
              <a:ext uri="{FF2B5EF4-FFF2-40B4-BE49-F238E27FC236}">
                <a16:creationId xmlns:a16="http://schemas.microsoft.com/office/drawing/2014/main" id="{4436966E-5A52-4B45-B8CD-2478EA8A4C2F}"/>
              </a:ext>
            </a:extLst>
          </p:cNvPr>
          <p:cNvSpPr>
            <a:spLocks noGrp="1"/>
          </p:cNvSpPr>
          <p:nvPr>
            <p:ph type="body" sz="quarter" idx="13" hasCustomPrompt="1"/>
          </p:nvPr>
        </p:nvSpPr>
        <p:spPr>
          <a:xfrm>
            <a:off x="2186510" y="4807906"/>
            <a:ext cx="6112101" cy="1123694"/>
          </a:xfrm>
        </p:spPr>
        <p:txBody>
          <a:bodyPr>
            <a:normAutofit/>
          </a:bodyPr>
          <a:lstStyle>
            <a:lvl1pPr marL="0" indent="0">
              <a:buNone/>
              <a:defRPr sz="4000" baseline="0">
                <a:solidFill>
                  <a:schemeClr val="tx1"/>
                </a:solidFill>
                <a:latin typeface="Montserrat" panose="00000500000000000000" pitchFamily="2" charset="0"/>
              </a:defRPr>
            </a:lvl1pPr>
          </a:lstStyle>
          <a:p>
            <a:pPr lvl="0"/>
            <a:r>
              <a:rPr lang="pt-PT" dirty="0"/>
              <a:t>Texto 2.º nível</a:t>
            </a:r>
          </a:p>
        </p:txBody>
      </p:sp>
      <p:sp>
        <p:nvSpPr>
          <p:cNvPr id="10" name="Text Placeholder 15">
            <a:extLst>
              <a:ext uri="{FF2B5EF4-FFF2-40B4-BE49-F238E27FC236}">
                <a16:creationId xmlns:a16="http://schemas.microsoft.com/office/drawing/2014/main" id="{A6D568FB-CDBF-4241-A133-D517F8FD2A27}"/>
              </a:ext>
            </a:extLst>
          </p:cNvPr>
          <p:cNvSpPr>
            <a:spLocks noGrp="1"/>
          </p:cNvSpPr>
          <p:nvPr>
            <p:ph type="body" sz="quarter" idx="15" hasCustomPrompt="1"/>
          </p:nvPr>
        </p:nvSpPr>
        <p:spPr>
          <a:xfrm>
            <a:off x="17045494" y="4100849"/>
            <a:ext cx="6314838" cy="595695"/>
          </a:xfrm>
        </p:spPr>
        <p:txBody>
          <a:bodyPr>
            <a:normAutofit/>
          </a:bodyPr>
          <a:lstStyle>
            <a:lvl1pPr marL="0" indent="0">
              <a:buNone/>
              <a:defRPr sz="4000" baseline="0">
                <a:solidFill>
                  <a:schemeClr val="tx1"/>
                </a:solidFill>
                <a:latin typeface="Montserrat SemiBold" panose="00000700000000000000" pitchFamily="2" charset="0"/>
              </a:defRPr>
            </a:lvl1pPr>
          </a:lstStyle>
          <a:p>
            <a:pPr lvl="0"/>
            <a:r>
              <a:rPr lang="pt-PT" dirty="0"/>
              <a:t>Texto</a:t>
            </a:r>
          </a:p>
        </p:txBody>
      </p:sp>
      <p:sp>
        <p:nvSpPr>
          <p:cNvPr id="11" name="Text Placeholder 15">
            <a:extLst>
              <a:ext uri="{FF2B5EF4-FFF2-40B4-BE49-F238E27FC236}">
                <a16:creationId xmlns:a16="http://schemas.microsoft.com/office/drawing/2014/main" id="{4FE1AC41-4BF3-4FA9-9805-B27F18A75D04}"/>
              </a:ext>
            </a:extLst>
          </p:cNvPr>
          <p:cNvSpPr>
            <a:spLocks noGrp="1"/>
          </p:cNvSpPr>
          <p:nvPr>
            <p:ph type="body" sz="quarter" idx="16" hasCustomPrompt="1"/>
          </p:nvPr>
        </p:nvSpPr>
        <p:spPr>
          <a:xfrm>
            <a:off x="17478565" y="4807906"/>
            <a:ext cx="5881767" cy="1123694"/>
          </a:xfrm>
        </p:spPr>
        <p:txBody>
          <a:bodyPr>
            <a:normAutofit/>
          </a:bodyPr>
          <a:lstStyle>
            <a:lvl1pPr marL="0" indent="0">
              <a:buNone/>
              <a:defRPr sz="4000" baseline="0">
                <a:solidFill>
                  <a:schemeClr val="tx1"/>
                </a:solidFill>
                <a:latin typeface="Montserrat" panose="00000500000000000000" pitchFamily="2" charset="0"/>
              </a:defRPr>
            </a:lvl1pPr>
          </a:lstStyle>
          <a:p>
            <a:pPr lvl="0"/>
            <a:r>
              <a:rPr lang="pt-PT" dirty="0"/>
              <a:t>Texto 2.º nível</a:t>
            </a:r>
          </a:p>
        </p:txBody>
      </p:sp>
      <p:sp>
        <p:nvSpPr>
          <p:cNvPr id="14" name="Text Placeholder 15">
            <a:extLst>
              <a:ext uri="{FF2B5EF4-FFF2-40B4-BE49-F238E27FC236}">
                <a16:creationId xmlns:a16="http://schemas.microsoft.com/office/drawing/2014/main" id="{6D8E3063-30D7-4473-A5DC-99DFB336ADF1}"/>
              </a:ext>
            </a:extLst>
          </p:cNvPr>
          <p:cNvSpPr>
            <a:spLocks noGrp="1"/>
          </p:cNvSpPr>
          <p:nvPr>
            <p:ph type="body" sz="quarter" idx="18" hasCustomPrompt="1"/>
          </p:nvPr>
        </p:nvSpPr>
        <p:spPr>
          <a:xfrm>
            <a:off x="9399086" y="4100849"/>
            <a:ext cx="6904676" cy="595695"/>
          </a:xfrm>
        </p:spPr>
        <p:txBody>
          <a:bodyPr>
            <a:normAutofit/>
          </a:bodyPr>
          <a:lstStyle>
            <a:lvl1pPr marL="0" indent="0">
              <a:buNone/>
              <a:defRPr sz="4000" baseline="0">
                <a:solidFill>
                  <a:schemeClr val="tx1"/>
                </a:solidFill>
                <a:latin typeface="Montserrat SemiBold" panose="00000700000000000000" pitchFamily="2" charset="0"/>
              </a:defRPr>
            </a:lvl1pPr>
          </a:lstStyle>
          <a:p>
            <a:pPr lvl="0"/>
            <a:r>
              <a:rPr lang="pt-PT" dirty="0"/>
              <a:t>Texto</a:t>
            </a:r>
          </a:p>
        </p:txBody>
      </p:sp>
      <p:sp>
        <p:nvSpPr>
          <p:cNvPr id="15" name="Text Placeholder 15">
            <a:extLst>
              <a:ext uri="{FF2B5EF4-FFF2-40B4-BE49-F238E27FC236}">
                <a16:creationId xmlns:a16="http://schemas.microsoft.com/office/drawing/2014/main" id="{037207D5-F569-4175-A02B-8EB70A55FE7E}"/>
              </a:ext>
            </a:extLst>
          </p:cNvPr>
          <p:cNvSpPr>
            <a:spLocks noGrp="1"/>
          </p:cNvSpPr>
          <p:nvPr>
            <p:ph type="body" sz="quarter" idx="19" hasCustomPrompt="1"/>
          </p:nvPr>
        </p:nvSpPr>
        <p:spPr>
          <a:xfrm>
            <a:off x="9832157" y="4807906"/>
            <a:ext cx="6471605" cy="1123694"/>
          </a:xfrm>
        </p:spPr>
        <p:txBody>
          <a:bodyPr>
            <a:normAutofit/>
          </a:bodyPr>
          <a:lstStyle>
            <a:lvl1pPr marL="0" indent="0">
              <a:buNone/>
              <a:defRPr sz="4000" baseline="0">
                <a:solidFill>
                  <a:schemeClr val="tx1"/>
                </a:solidFill>
                <a:latin typeface="Montserrat" panose="00000500000000000000" pitchFamily="2" charset="0"/>
              </a:defRPr>
            </a:lvl1pPr>
          </a:lstStyle>
          <a:p>
            <a:pPr lvl="0"/>
            <a:r>
              <a:rPr lang="pt-PT" dirty="0"/>
              <a:t>Texto 2.º nível</a:t>
            </a:r>
          </a:p>
        </p:txBody>
      </p:sp>
    </p:spTree>
    <p:extLst>
      <p:ext uri="{BB962C8B-B14F-4D97-AF65-F5344CB8AC3E}">
        <p14:creationId xmlns:p14="http://schemas.microsoft.com/office/powerpoint/2010/main" val="3800100664"/>
      </p:ext>
    </p:extLst>
  </p:cSld>
  <p:clrMapOvr>
    <a:masterClrMapping/>
  </p:clrMapOvr>
  <p:extLst>
    <p:ext uri="{DCECCB84-F9BA-43D5-87BE-67443E8EF086}">
      <p15:sldGuideLst xmlns:p15="http://schemas.microsoft.com/office/powerpoint/2012/main">
        <p15:guide id="1" orient="horz" pos="1054" userDrawn="1">
          <p15:clr>
            <a:srgbClr val="FBAE40"/>
          </p15:clr>
        </p15:guide>
        <p15:guide id="2" pos="114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10">
    <p:spTree>
      <p:nvGrpSpPr>
        <p:cNvPr id="1" name=""/>
        <p:cNvGrpSpPr/>
        <p:nvPr/>
      </p:nvGrpSpPr>
      <p:grpSpPr>
        <a:xfrm>
          <a:off x="0" y="0"/>
          <a:ext cx="0" cy="0"/>
          <a:chOff x="0" y="0"/>
          <a:chExt cx="0" cy="0"/>
        </a:xfrm>
      </p:grpSpPr>
      <p:sp>
        <p:nvSpPr>
          <p:cNvPr id="20" name="Text Placeholder 15">
            <a:extLst>
              <a:ext uri="{FF2B5EF4-FFF2-40B4-BE49-F238E27FC236}">
                <a16:creationId xmlns:a16="http://schemas.microsoft.com/office/drawing/2014/main" id="{696F0EA9-0846-4C97-BC3D-20D5C2678018}"/>
              </a:ext>
            </a:extLst>
          </p:cNvPr>
          <p:cNvSpPr>
            <a:spLocks noGrp="1"/>
          </p:cNvSpPr>
          <p:nvPr>
            <p:ph type="body" sz="quarter" idx="11" hasCustomPrompt="1"/>
          </p:nvPr>
        </p:nvSpPr>
        <p:spPr>
          <a:xfrm>
            <a:off x="3667871" y="1579920"/>
            <a:ext cx="6166594" cy="2562872"/>
          </a:xfrm>
        </p:spPr>
        <p:txBody>
          <a:bodyPr/>
          <a:lstStyle>
            <a:lvl1pPr marL="0" indent="0">
              <a:buNone/>
              <a:defRPr sz="5000"/>
            </a:lvl1pPr>
          </a:lstStyle>
          <a:p>
            <a:pPr lvl="0"/>
            <a:r>
              <a:rPr lang="pt-PT" dirty="0"/>
              <a:t>Título com uma ou mais linhas</a:t>
            </a:r>
          </a:p>
        </p:txBody>
      </p:sp>
      <p:sp>
        <p:nvSpPr>
          <p:cNvPr id="8" name="Content Placeholder 7">
            <a:extLst>
              <a:ext uri="{FF2B5EF4-FFF2-40B4-BE49-F238E27FC236}">
                <a16:creationId xmlns:a16="http://schemas.microsoft.com/office/drawing/2014/main" id="{1670F665-3361-4ACB-8481-E6625F56E706}"/>
              </a:ext>
            </a:extLst>
          </p:cNvPr>
          <p:cNvSpPr>
            <a:spLocks noGrp="1"/>
          </p:cNvSpPr>
          <p:nvPr>
            <p:ph sz="quarter" idx="16" hasCustomPrompt="1"/>
          </p:nvPr>
        </p:nvSpPr>
        <p:spPr>
          <a:xfrm>
            <a:off x="11393936" y="1579920"/>
            <a:ext cx="8760187" cy="1453173"/>
          </a:xfrm>
        </p:spPr>
        <p:txBody>
          <a:bodyPr>
            <a:normAutofit/>
          </a:bodyPr>
          <a:lstStyle>
            <a:lvl1pPr marL="0" marR="0" indent="0" algn="l" defTabSz="914400" rtl="0" eaLnBrk="1" fontAlgn="auto" latinLnBrk="0" hangingPunct="1">
              <a:lnSpc>
                <a:spcPts val="3500"/>
              </a:lnSpc>
              <a:spcBef>
                <a:spcPts val="0"/>
              </a:spcBef>
              <a:spcAft>
                <a:spcPts val="0"/>
              </a:spcAft>
              <a:buClrTx/>
              <a:buSzTx/>
              <a:buFont typeface="Arial" panose="020B0604020202020204" pitchFamily="34" charset="0"/>
              <a:buNone/>
              <a:tabLst/>
              <a:defRPr sz="2700" baseline="0">
                <a:solidFill>
                  <a:schemeClr val="tx1"/>
                </a:solidFill>
                <a:latin typeface="Montserrat" panose="00000500000000000000" pitchFamily="2" charset="0"/>
              </a:defRPr>
            </a:lvl1pPr>
          </a:lstStyle>
          <a:p>
            <a:pPr lvl="0"/>
            <a:r>
              <a:rPr lang="pt-PT" dirty="0"/>
              <a:t>Inserir aqui o texto corrido, com várias linhas, mantendo o alinhamento à esquerda, sem justificar.</a:t>
            </a:r>
          </a:p>
        </p:txBody>
      </p:sp>
      <p:sp>
        <p:nvSpPr>
          <p:cNvPr id="16" name="Content Placeholder 7">
            <a:extLst>
              <a:ext uri="{FF2B5EF4-FFF2-40B4-BE49-F238E27FC236}">
                <a16:creationId xmlns:a16="http://schemas.microsoft.com/office/drawing/2014/main" id="{A568CC7A-9BF3-424D-A470-4B64DA26558D}"/>
              </a:ext>
            </a:extLst>
          </p:cNvPr>
          <p:cNvSpPr>
            <a:spLocks noGrp="1"/>
          </p:cNvSpPr>
          <p:nvPr>
            <p:ph sz="quarter" idx="17" hasCustomPrompt="1"/>
          </p:nvPr>
        </p:nvSpPr>
        <p:spPr>
          <a:xfrm>
            <a:off x="11393936" y="3628899"/>
            <a:ext cx="8760187" cy="1453173"/>
          </a:xfrm>
        </p:spPr>
        <p:txBody>
          <a:bodyPr>
            <a:normAutofit/>
          </a:bodyPr>
          <a:lstStyle>
            <a:lvl1pPr marL="0" marR="0" indent="0" algn="l" defTabSz="914400" rtl="0" eaLnBrk="1" fontAlgn="auto" latinLnBrk="0" hangingPunct="1">
              <a:lnSpc>
                <a:spcPts val="3500"/>
              </a:lnSpc>
              <a:spcBef>
                <a:spcPts val="0"/>
              </a:spcBef>
              <a:spcAft>
                <a:spcPts val="0"/>
              </a:spcAft>
              <a:buClrTx/>
              <a:buSzTx/>
              <a:buFont typeface="Arial" panose="020B0604020202020204" pitchFamily="34" charset="0"/>
              <a:buNone/>
              <a:tabLst/>
              <a:defRPr sz="2700" baseline="0">
                <a:solidFill>
                  <a:schemeClr val="tx1"/>
                </a:solidFill>
                <a:latin typeface="Montserrat" panose="00000500000000000000" pitchFamily="2" charset="0"/>
              </a:defRPr>
            </a:lvl1pPr>
          </a:lstStyle>
          <a:p>
            <a:pPr lvl="0"/>
            <a:r>
              <a:rPr lang="pt-PT" dirty="0"/>
              <a:t>Inserir aqui o texto corrido, com várias linhas, mantendo o alinhamento à esquerda, sem justificar.</a:t>
            </a:r>
          </a:p>
        </p:txBody>
      </p:sp>
      <p:sp>
        <p:nvSpPr>
          <p:cNvPr id="17" name="Content Placeholder 7">
            <a:extLst>
              <a:ext uri="{FF2B5EF4-FFF2-40B4-BE49-F238E27FC236}">
                <a16:creationId xmlns:a16="http://schemas.microsoft.com/office/drawing/2014/main" id="{589AE471-C6D9-441B-86A0-6BDD5E59C1CE}"/>
              </a:ext>
            </a:extLst>
          </p:cNvPr>
          <p:cNvSpPr>
            <a:spLocks noGrp="1"/>
          </p:cNvSpPr>
          <p:nvPr>
            <p:ph sz="quarter" idx="18" hasCustomPrompt="1"/>
          </p:nvPr>
        </p:nvSpPr>
        <p:spPr>
          <a:xfrm>
            <a:off x="11393936" y="5677878"/>
            <a:ext cx="8760187" cy="1453173"/>
          </a:xfrm>
        </p:spPr>
        <p:txBody>
          <a:bodyPr>
            <a:normAutofit/>
          </a:bodyPr>
          <a:lstStyle>
            <a:lvl1pPr marL="0" marR="0" indent="0" algn="l" defTabSz="914400" rtl="0" eaLnBrk="1" fontAlgn="auto" latinLnBrk="0" hangingPunct="1">
              <a:lnSpc>
                <a:spcPts val="3500"/>
              </a:lnSpc>
              <a:spcBef>
                <a:spcPts val="0"/>
              </a:spcBef>
              <a:spcAft>
                <a:spcPts val="0"/>
              </a:spcAft>
              <a:buClrTx/>
              <a:buSzTx/>
              <a:buFont typeface="Arial" panose="020B0604020202020204" pitchFamily="34" charset="0"/>
              <a:buNone/>
              <a:tabLst/>
              <a:defRPr sz="2700" baseline="0">
                <a:solidFill>
                  <a:schemeClr val="tx1"/>
                </a:solidFill>
                <a:latin typeface="Montserrat" panose="00000500000000000000" pitchFamily="2" charset="0"/>
              </a:defRPr>
            </a:lvl1pPr>
          </a:lstStyle>
          <a:p>
            <a:pPr lvl="0"/>
            <a:r>
              <a:rPr lang="pt-PT" dirty="0"/>
              <a:t>Inserir aqui o texto corrido, com várias linhas, mantendo o alinhamento à esquerda, sem justificar.</a:t>
            </a:r>
          </a:p>
        </p:txBody>
      </p:sp>
      <p:sp>
        <p:nvSpPr>
          <p:cNvPr id="18" name="Content Placeholder 7">
            <a:extLst>
              <a:ext uri="{FF2B5EF4-FFF2-40B4-BE49-F238E27FC236}">
                <a16:creationId xmlns:a16="http://schemas.microsoft.com/office/drawing/2014/main" id="{281D4BE7-4D32-414B-97CB-F99E8A686037}"/>
              </a:ext>
            </a:extLst>
          </p:cNvPr>
          <p:cNvSpPr>
            <a:spLocks noGrp="1"/>
          </p:cNvSpPr>
          <p:nvPr>
            <p:ph sz="quarter" idx="19" hasCustomPrompt="1"/>
          </p:nvPr>
        </p:nvSpPr>
        <p:spPr>
          <a:xfrm>
            <a:off x="11393936" y="7726857"/>
            <a:ext cx="8760187" cy="1453173"/>
          </a:xfrm>
        </p:spPr>
        <p:txBody>
          <a:bodyPr>
            <a:normAutofit/>
          </a:bodyPr>
          <a:lstStyle>
            <a:lvl1pPr marL="0" marR="0" indent="0" algn="l" defTabSz="914400" rtl="0" eaLnBrk="1" fontAlgn="auto" latinLnBrk="0" hangingPunct="1">
              <a:lnSpc>
                <a:spcPts val="3500"/>
              </a:lnSpc>
              <a:spcBef>
                <a:spcPts val="0"/>
              </a:spcBef>
              <a:spcAft>
                <a:spcPts val="0"/>
              </a:spcAft>
              <a:buClrTx/>
              <a:buSzTx/>
              <a:buFont typeface="Arial" panose="020B0604020202020204" pitchFamily="34" charset="0"/>
              <a:buNone/>
              <a:tabLst/>
              <a:defRPr sz="2700" baseline="0">
                <a:solidFill>
                  <a:schemeClr val="tx1"/>
                </a:solidFill>
                <a:latin typeface="Montserrat" panose="00000500000000000000" pitchFamily="2" charset="0"/>
              </a:defRPr>
            </a:lvl1pPr>
          </a:lstStyle>
          <a:p>
            <a:pPr lvl="0"/>
            <a:r>
              <a:rPr lang="pt-PT" dirty="0"/>
              <a:t>Inserir aqui o texto corrido, com várias linhas, mantendo o alinhamento à esquerda, sem justificar.</a:t>
            </a:r>
          </a:p>
        </p:txBody>
      </p:sp>
      <p:sp>
        <p:nvSpPr>
          <p:cNvPr id="19" name="Content Placeholder 7">
            <a:extLst>
              <a:ext uri="{FF2B5EF4-FFF2-40B4-BE49-F238E27FC236}">
                <a16:creationId xmlns:a16="http://schemas.microsoft.com/office/drawing/2014/main" id="{0ABA5B61-39A3-47ED-B577-B8CE4B552716}"/>
              </a:ext>
            </a:extLst>
          </p:cNvPr>
          <p:cNvSpPr>
            <a:spLocks noGrp="1"/>
          </p:cNvSpPr>
          <p:nvPr>
            <p:ph sz="quarter" idx="20" hasCustomPrompt="1"/>
          </p:nvPr>
        </p:nvSpPr>
        <p:spPr>
          <a:xfrm>
            <a:off x="11393936" y="9775836"/>
            <a:ext cx="8760187" cy="1453173"/>
          </a:xfrm>
        </p:spPr>
        <p:txBody>
          <a:bodyPr>
            <a:normAutofit/>
          </a:bodyPr>
          <a:lstStyle>
            <a:lvl1pPr marL="0" marR="0" indent="0" algn="l" defTabSz="914400" rtl="0" eaLnBrk="1" fontAlgn="auto" latinLnBrk="0" hangingPunct="1">
              <a:lnSpc>
                <a:spcPts val="3500"/>
              </a:lnSpc>
              <a:spcBef>
                <a:spcPts val="0"/>
              </a:spcBef>
              <a:spcAft>
                <a:spcPts val="0"/>
              </a:spcAft>
              <a:buClrTx/>
              <a:buSzTx/>
              <a:buFont typeface="Arial" panose="020B0604020202020204" pitchFamily="34" charset="0"/>
              <a:buNone/>
              <a:tabLst/>
              <a:defRPr sz="2700" baseline="0">
                <a:solidFill>
                  <a:schemeClr val="tx1"/>
                </a:solidFill>
                <a:latin typeface="Montserrat" panose="00000500000000000000" pitchFamily="2" charset="0"/>
              </a:defRPr>
            </a:lvl1pPr>
          </a:lstStyle>
          <a:p>
            <a:pPr lvl="0"/>
            <a:r>
              <a:rPr lang="pt-PT" dirty="0"/>
              <a:t>Inserir aqui o texto corrido, com várias linhas, mantendo o alinhamento à esquerda, sem justificar.</a:t>
            </a:r>
          </a:p>
        </p:txBody>
      </p:sp>
    </p:spTree>
    <p:extLst>
      <p:ext uri="{BB962C8B-B14F-4D97-AF65-F5344CB8AC3E}">
        <p14:creationId xmlns:p14="http://schemas.microsoft.com/office/powerpoint/2010/main" val="420336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11">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670F665-3361-4ACB-8481-E6625F56E706}"/>
              </a:ext>
            </a:extLst>
          </p:cNvPr>
          <p:cNvSpPr>
            <a:spLocks noGrp="1"/>
          </p:cNvSpPr>
          <p:nvPr>
            <p:ph sz="quarter" idx="16" hasCustomPrompt="1"/>
          </p:nvPr>
        </p:nvSpPr>
        <p:spPr>
          <a:xfrm>
            <a:off x="12121724" y="1579920"/>
            <a:ext cx="10151679" cy="2060240"/>
          </a:xfrm>
        </p:spPr>
        <p:txBody>
          <a:bodyPr>
            <a:normAutofit/>
          </a:bodyPr>
          <a:lstStyle>
            <a:lvl1pPr marL="0" marR="0" indent="0" algn="l" defTabSz="914400" rtl="0" eaLnBrk="1" fontAlgn="auto" latinLnBrk="0" hangingPunct="1">
              <a:lnSpc>
                <a:spcPts val="3500"/>
              </a:lnSpc>
              <a:spcBef>
                <a:spcPts val="0"/>
              </a:spcBef>
              <a:spcAft>
                <a:spcPts val="0"/>
              </a:spcAft>
              <a:buClrTx/>
              <a:buSzTx/>
              <a:buFont typeface="Arial" panose="020B0604020202020204" pitchFamily="34" charset="0"/>
              <a:buNone/>
              <a:tabLst/>
              <a:defRPr sz="2700" baseline="0">
                <a:solidFill>
                  <a:schemeClr val="tx1"/>
                </a:solidFill>
                <a:latin typeface="Montserrat" panose="00000500000000000000" pitchFamily="2" charset="0"/>
              </a:defRPr>
            </a:lvl1pPr>
          </a:lstStyle>
          <a:p>
            <a:pPr lvl="0"/>
            <a:r>
              <a:rPr lang="pt-PT" dirty="0"/>
              <a:t>Inserir aqui o texto corrido, com várias linhas, mantendo o alinhamento à esquerda, sem justificar. Inserir aqui o texto corrido, com várias linhas, mantendo o alinhamento à esquerda, sem justificar.</a:t>
            </a:r>
          </a:p>
          <a:p>
            <a:pPr lvl="0"/>
            <a:endParaRPr lang="pt-PT" dirty="0"/>
          </a:p>
        </p:txBody>
      </p:sp>
      <p:sp>
        <p:nvSpPr>
          <p:cNvPr id="3" name="Text Placeholder 17">
            <a:extLst>
              <a:ext uri="{FF2B5EF4-FFF2-40B4-BE49-F238E27FC236}">
                <a16:creationId xmlns:a16="http://schemas.microsoft.com/office/drawing/2014/main" id="{0F90443F-810B-4727-987B-E63CAC04AD1C}"/>
              </a:ext>
            </a:extLst>
          </p:cNvPr>
          <p:cNvSpPr>
            <a:spLocks noGrp="1"/>
          </p:cNvSpPr>
          <p:nvPr>
            <p:ph type="body" sz="quarter" idx="14" hasCustomPrompt="1"/>
          </p:nvPr>
        </p:nvSpPr>
        <p:spPr>
          <a:xfrm>
            <a:off x="3667871" y="1579920"/>
            <a:ext cx="4889533" cy="1038225"/>
          </a:xfrm>
        </p:spPr>
        <p:txBody>
          <a:bodyPr/>
          <a:lstStyle>
            <a:lvl1pPr marL="0" indent="0">
              <a:buNone/>
              <a:defRPr/>
            </a:lvl1pPr>
          </a:lstStyle>
          <a:p>
            <a:pPr lvl="0"/>
            <a:r>
              <a:rPr lang="pt-PT" dirty="0"/>
              <a:t>Título</a:t>
            </a:r>
          </a:p>
        </p:txBody>
      </p:sp>
      <p:sp>
        <p:nvSpPr>
          <p:cNvPr id="11" name="Picture Placeholder 10">
            <a:extLst>
              <a:ext uri="{FF2B5EF4-FFF2-40B4-BE49-F238E27FC236}">
                <a16:creationId xmlns:a16="http://schemas.microsoft.com/office/drawing/2014/main" id="{A94C2431-8A78-4194-9EC6-8E54C3B281EB}"/>
              </a:ext>
            </a:extLst>
          </p:cNvPr>
          <p:cNvSpPr>
            <a:spLocks noGrp="1"/>
          </p:cNvSpPr>
          <p:nvPr>
            <p:ph type="pic" sz="quarter" idx="17"/>
          </p:nvPr>
        </p:nvSpPr>
        <p:spPr>
          <a:xfrm>
            <a:off x="5938838" y="7135813"/>
            <a:ext cx="18445162" cy="6580187"/>
          </a:xfrm>
        </p:spPr>
        <p:txBody>
          <a:bodyPr anchor="ctr">
            <a:normAutofit/>
          </a:bodyPr>
          <a:lstStyle>
            <a:lvl1pPr marL="0" indent="0" algn="ctr">
              <a:buNone/>
              <a:defRPr sz="2500"/>
            </a:lvl1pPr>
          </a:lstStyle>
          <a:p>
            <a:endParaRPr lang="pt-PT" dirty="0"/>
          </a:p>
        </p:txBody>
      </p:sp>
    </p:spTree>
    <p:extLst>
      <p:ext uri="{BB962C8B-B14F-4D97-AF65-F5344CB8AC3E}">
        <p14:creationId xmlns:p14="http://schemas.microsoft.com/office/powerpoint/2010/main" val="3354218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yout 12">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605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yout de Fim">
    <p:bg>
      <p:bgRef idx="1001">
        <a:schemeClr val="bg2"/>
      </p:bgRef>
    </p:bg>
    <p:spTree>
      <p:nvGrpSpPr>
        <p:cNvPr id="1" name=""/>
        <p:cNvGrpSpPr/>
        <p:nvPr/>
      </p:nvGrpSpPr>
      <p:grpSpPr>
        <a:xfrm>
          <a:off x="0" y="0"/>
          <a:ext cx="0" cy="0"/>
          <a:chOff x="0" y="0"/>
          <a:chExt cx="0" cy="0"/>
        </a:xfrm>
      </p:grpSpPr>
      <p:sp>
        <p:nvSpPr>
          <p:cNvPr id="8" name="Picture Placeholder 59">
            <a:extLst>
              <a:ext uri="{FF2B5EF4-FFF2-40B4-BE49-F238E27FC236}">
                <a16:creationId xmlns:a16="http://schemas.microsoft.com/office/drawing/2014/main" id="{B751E491-F3A0-4BC7-9A80-4B9EA6DC5CB8}"/>
              </a:ext>
            </a:extLst>
          </p:cNvPr>
          <p:cNvSpPr>
            <a:spLocks noGrp="1"/>
          </p:cNvSpPr>
          <p:nvPr>
            <p:ph type="pic" sz="quarter" idx="12"/>
          </p:nvPr>
        </p:nvSpPr>
        <p:spPr>
          <a:xfrm>
            <a:off x="0" y="0"/>
            <a:ext cx="24384000" cy="13715999"/>
          </a:xfrm>
        </p:spPr>
        <p:txBody>
          <a:bodyPr anchor="ctr">
            <a:normAutofit/>
          </a:bodyPr>
          <a:lstStyle>
            <a:lvl1pPr marL="0" indent="0" algn="ctr">
              <a:buNone/>
              <a:defRPr sz="2500">
                <a:solidFill>
                  <a:schemeClr val="tx1"/>
                </a:solidFill>
              </a:defRPr>
            </a:lvl1pPr>
          </a:lstStyle>
          <a:p>
            <a:endParaRPr lang="pt-PT" dirty="0"/>
          </a:p>
        </p:txBody>
      </p:sp>
      <p:sp>
        <p:nvSpPr>
          <p:cNvPr id="10" name="Right Triangle 9">
            <a:extLst>
              <a:ext uri="{FF2B5EF4-FFF2-40B4-BE49-F238E27FC236}">
                <a16:creationId xmlns:a16="http://schemas.microsoft.com/office/drawing/2014/main" id="{742929B4-56D8-40D8-8003-EF5AB8F3F0FC}"/>
              </a:ext>
            </a:extLst>
          </p:cNvPr>
          <p:cNvSpPr/>
          <p:nvPr userDrawn="1"/>
        </p:nvSpPr>
        <p:spPr>
          <a:xfrm rot="5400000">
            <a:off x="0" y="0"/>
            <a:ext cx="3938017" cy="3938017"/>
          </a:xfrm>
          <a:prstGeom prst="rtTriangle">
            <a:avLst/>
          </a:prstGeom>
          <a:solidFill>
            <a:srgbClr val="0D29C2"/>
          </a:solidFill>
          <a:ln>
            <a:solidFill>
              <a:srgbClr val="0D2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1" name="Right Triangle 10">
            <a:extLst>
              <a:ext uri="{FF2B5EF4-FFF2-40B4-BE49-F238E27FC236}">
                <a16:creationId xmlns:a16="http://schemas.microsoft.com/office/drawing/2014/main" id="{02269D00-12EF-40B8-8BFC-2E739F5615BD}"/>
              </a:ext>
            </a:extLst>
          </p:cNvPr>
          <p:cNvSpPr/>
          <p:nvPr userDrawn="1"/>
        </p:nvSpPr>
        <p:spPr>
          <a:xfrm rot="16200000">
            <a:off x="14508480" y="3840479"/>
            <a:ext cx="9875520" cy="9875520"/>
          </a:xfrm>
          <a:prstGeom prst="rtTriangle">
            <a:avLst/>
          </a:prstGeom>
          <a:solidFill>
            <a:srgbClr val="0D29C2"/>
          </a:solidFill>
          <a:ln>
            <a:solidFill>
              <a:srgbClr val="0D2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9" name="Picture 8">
            <a:extLst>
              <a:ext uri="{FF2B5EF4-FFF2-40B4-BE49-F238E27FC236}">
                <a16:creationId xmlns:a16="http://schemas.microsoft.com/office/drawing/2014/main" id="{1C871736-6859-46AD-807E-21077D715E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97025" y="9416879"/>
            <a:ext cx="7186975" cy="4299120"/>
          </a:xfrm>
          <a:prstGeom prst="rect">
            <a:avLst/>
          </a:prstGeom>
        </p:spPr>
      </p:pic>
      <p:sp>
        <p:nvSpPr>
          <p:cNvPr id="7" name="Text Placeholder 42">
            <a:extLst>
              <a:ext uri="{FF2B5EF4-FFF2-40B4-BE49-F238E27FC236}">
                <a16:creationId xmlns:a16="http://schemas.microsoft.com/office/drawing/2014/main" id="{149A5389-1164-4D87-A168-B98975E8C8EF}"/>
              </a:ext>
            </a:extLst>
          </p:cNvPr>
          <p:cNvSpPr>
            <a:spLocks noGrp="1"/>
          </p:cNvSpPr>
          <p:nvPr>
            <p:ph type="body" sz="quarter" idx="11" hasCustomPrompt="1"/>
          </p:nvPr>
        </p:nvSpPr>
        <p:spPr>
          <a:xfrm>
            <a:off x="3667871" y="7778495"/>
            <a:ext cx="14396194" cy="1409256"/>
          </a:xfrm>
        </p:spPr>
        <p:txBody>
          <a:bodyPr>
            <a:normAutofit/>
          </a:bodyPr>
          <a:lstStyle>
            <a:lvl1pPr marL="0" indent="0">
              <a:buNone/>
              <a:defRPr sz="10000" baseline="0">
                <a:solidFill>
                  <a:schemeClr val="bg1"/>
                </a:solidFill>
              </a:defRPr>
            </a:lvl1pPr>
          </a:lstStyle>
          <a:p>
            <a:pPr lvl="0"/>
            <a:r>
              <a:rPr lang="en-US" dirty="0" err="1"/>
              <a:t>Texto</a:t>
            </a:r>
            <a:r>
              <a:rPr lang="en-US" dirty="0"/>
              <a:t> de </a:t>
            </a:r>
            <a:r>
              <a:rPr lang="en-US" dirty="0" err="1"/>
              <a:t>fim</a:t>
            </a:r>
            <a:r>
              <a:rPr lang="en-US" dirty="0"/>
              <a:t>.</a:t>
            </a:r>
          </a:p>
        </p:txBody>
      </p:sp>
    </p:spTree>
    <p:extLst>
      <p:ext uri="{BB962C8B-B14F-4D97-AF65-F5344CB8AC3E}">
        <p14:creationId xmlns:p14="http://schemas.microsoft.com/office/powerpoint/2010/main" val="343077057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ayout de Fim_opcao">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742929B4-56D8-40D8-8003-EF5AB8F3F0FC}"/>
              </a:ext>
            </a:extLst>
          </p:cNvPr>
          <p:cNvSpPr/>
          <p:nvPr userDrawn="1"/>
        </p:nvSpPr>
        <p:spPr>
          <a:xfrm rot="5400000">
            <a:off x="0" y="0"/>
            <a:ext cx="3938017" cy="3938017"/>
          </a:xfrm>
          <a:prstGeom prst="rtTriangle">
            <a:avLst/>
          </a:prstGeom>
          <a:solidFill>
            <a:srgbClr val="0D29C2"/>
          </a:solidFill>
          <a:ln>
            <a:solidFill>
              <a:srgbClr val="0D2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1" name="Right Triangle 10">
            <a:extLst>
              <a:ext uri="{FF2B5EF4-FFF2-40B4-BE49-F238E27FC236}">
                <a16:creationId xmlns:a16="http://schemas.microsoft.com/office/drawing/2014/main" id="{02269D00-12EF-40B8-8BFC-2E739F5615BD}"/>
              </a:ext>
            </a:extLst>
          </p:cNvPr>
          <p:cNvSpPr/>
          <p:nvPr userDrawn="1"/>
        </p:nvSpPr>
        <p:spPr>
          <a:xfrm rot="16200000">
            <a:off x="14508480" y="3840479"/>
            <a:ext cx="9875520" cy="9875520"/>
          </a:xfrm>
          <a:prstGeom prst="rtTriangle">
            <a:avLst/>
          </a:prstGeom>
          <a:solidFill>
            <a:srgbClr val="0D29C2"/>
          </a:solidFill>
          <a:ln>
            <a:solidFill>
              <a:srgbClr val="0D2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9" name="Picture 8">
            <a:extLst>
              <a:ext uri="{FF2B5EF4-FFF2-40B4-BE49-F238E27FC236}">
                <a16:creationId xmlns:a16="http://schemas.microsoft.com/office/drawing/2014/main" id="{1C871736-6859-46AD-807E-21077D715E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97025" y="9416879"/>
            <a:ext cx="7186975" cy="4299120"/>
          </a:xfrm>
          <a:prstGeom prst="rect">
            <a:avLst/>
          </a:prstGeom>
        </p:spPr>
      </p:pic>
      <p:sp>
        <p:nvSpPr>
          <p:cNvPr id="7" name="Text Placeholder 42">
            <a:extLst>
              <a:ext uri="{FF2B5EF4-FFF2-40B4-BE49-F238E27FC236}">
                <a16:creationId xmlns:a16="http://schemas.microsoft.com/office/drawing/2014/main" id="{54D10160-B5E6-491B-9275-D189AA5109A7}"/>
              </a:ext>
            </a:extLst>
          </p:cNvPr>
          <p:cNvSpPr>
            <a:spLocks noGrp="1"/>
          </p:cNvSpPr>
          <p:nvPr>
            <p:ph type="body" sz="quarter" idx="12" hasCustomPrompt="1"/>
          </p:nvPr>
        </p:nvSpPr>
        <p:spPr>
          <a:xfrm>
            <a:off x="3667871" y="7778495"/>
            <a:ext cx="14396194" cy="1409256"/>
          </a:xfrm>
        </p:spPr>
        <p:txBody>
          <a:bodyPr>
            <a:normAutofit/>
          </a:bodyPr>
          <a:lstStyle>
            <a:lvl1pPr marL="0" indent="0">
              <a:buNone/>
              <a:defRPr sz="10000" baseline="0">
                <a:solidFill>
                  <a:srgbClr val="0D29C2"/>
                </a:solidFill>
              </a:defRPr>
            </a:lvl1pPr>
          </a:lstStyle>
          <a:p>
            <a:pPr lvl="0"/>
            <a:r>
              <a:rPr lang="en-US" dirty="0" err="1"/>
              <a:t>Opção</a:t>
            </a:r>
            <a:r>
              <a:rPr lang="en-US" dirty="0"/>
              <a:t> para </a:t>
            </a:r>
            <a:br>
              <a:rPr lang="en-US" dirty="0"/>
            </a:br>
            <a:r>
              <a:rPr lang="en-US" dirty="0"/>
              <a:t>slide </a:t>
            </a:r>
            <a:r>
              <a:rPr lang="en-US" dirty="0" err="1"/>
              <a:t>sem</a:t>
            </a:r>
            <a:r>
              <a:rPr lang="en-US" dirty="0"/>
              <a:t> </a:t>
            </a:r>
            <a:r>
              <a:rPr lang="en-US" dirty="0" err="1"/>
              <a:t>imagem</a:t>
            </a:r>
            <a:endParaRPr lang="en-US" dirty="0"/>
          </a:p>
        </p:txBody>
      </p:sp>
    </p:spTree>
    <p:extLst>
      <p:ext uri="{BB962C8B-B14F-4D97-AF65-F5344CB8AC3E}">
        <p14:creationId xmlns:p14="http://schemas.microsoft.com/office/powerpoint/2010/main" val="49805834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Layout de Abertura_opcao">
    <p:spTree>
      <p:nvGrpSpPr>
        <p:cNvPr id="1" name=""/>
        <p:cNvGrpSpPr/>
        <p:nvPr/>
      </p:nvGrpSpPr>
      <p:grpSpPr>
        <a:xfrm>
          <a:off x="0" y="0"/>
          <a:ext cx="0" cy="0"/>
          <a:chOff x="0" y="0"/>
          <a:chExt cx="0" cy="0"/>
        </a:xfrm>
      </p:grpSpPr>
      <p:sp>
        <p:nvSpPr>
          <p:cNvPr id="11" name="Text Placeholder 42">
            <a:extLst>
              <a:ext uri="{FF2B5EF4-FFF2-40B4-BE49-F238E27FC236}">
                <a16:creationId xmlns:a16="http://schemas.microsoft.com/office/drawing/2014/main" id="{B2422D8D-2A7B-45B7-B921-34B963E18C2C}"/>
              </a:ext>
            </a:extLst>
          </p:cNvPr>
          <p:cNvSpPr>
            <a:spLocks noGrp="1"/>
          </p:cNvSpPr>
          <p:nvPr>
            <p:ph type="body" sz="quarter" idx="11" hasCustomPrompt="1"/>
          </p:nvPr>
        </p:nvSpPr>
        <p:spPr>
          <a:xfrm>
            <a:off x="5508246" y="6615418"/>
            <a:ext cx="16948151" cy="1409256"/>
          </a:xfrm>
        </p:spPr>
        <p:txBody>
          <a:bodyPr>
            <a:normAutofit/>
          </a:bodyPr>
          <a:lstStyle>
            <a:lvl1pPr marL="0" indent="0">
              <a:buNone/>
              <a:defRPr sz="10000">
                <a:solidFill>
                  <a:srgbClr val="0D29C2"/>
                </a:solidFill>
              </a:defRPr>
            </a:lvl1pPr>
          </a:lstStyle>
          <a:p>
            <a:pPr lvl="0"/>
            <a:r>
              <a:rPr lang="en-US" dirty="0" err="1"/>
              <a:t>Opção</a:t>
            </a:r>
            <a:r>
              <a:rPr lang="en-US" dirty="0"/>
              <a:t> para </a:t>
            </a:r>
            <a:br>
              <a:rPr lang="en-US" dirty="0"/>
            </a:br>
            <a:r>
              <a:rPr lang="en-US" dirty="0"/>
              <a:t>slide </a:t>
            </a:r>
            <a:r>
              <a:rPr lang="en-US" dirty="0" err="1"/>
              <a:t>sem</a:t>
            </a:r>
            <a:r>
              <a:rPr lang="en-US" dirty="0"/>
              <a:t> </a:t>
            </a:r>
            <a:r>
              <a:rPr lang="en-US" dirty="0" err="1"/>
              <a:t>imagem</a:t>
            </a:r>
            <a:endParaRPr lang="en-US" dirty="0"/>
          </a:p>
        </p:txBody>
      </p:sp>
      <p:sp>
        <p:nvSpPr>
          <p:cNvPr id="12" name="Text Placeholder 65">
            <a:extLst>
              <a:ext uri="{FF2B5EF4-FFF2-40B4-BE49-F238E27FC236}">
                <a16:creationId xmlns:a16="http://schemas.microsoft.com/office/drawing/2014/main" id="{A008C959-E03E-478A-A32B-901B98F9102E}"/>
              </a:ext>
            </a:extLst>
          </p:cNvPr>
          <p:cNvSpPr>
            <a:spLocks noGrp="1"/>
          </p:cNvSpPr>
          <p:nvPr>
            <p:ph type="body" sz="quarter" idx="13" hasCustomPrompt="1"/>
          </p:nvPr>
        </p:nvSpPr>
        <p:spPr>
          <a:xfrm>
            <a:off x="14376200" y="10546107"/>
            <a:ext cx="5513296" cy="461199"/>
          </a:xfrm>
        </p:spPr>
        <p:txBody>
          <a:bodyPr>
            <a:normAutofit/>
          </a:bodyPr>
          <a:lstStyle>
            <a:lvl1pPr marL="0" indent="0">
              <a:buNone/>
              <a:defRPr sz="2800">
                <a:solidFill>
                  <a:srgbClr val="0D29C2"/>
                </a:solidFill>
                <a:latin typeface="Montserrat SemiBold" panose="00000700000000000000" pitchFamily="2" charset="0"/>
              </a:defRPr>
            </a:lvl1pPr>
            <a:lvl4pPr marL="1371600" indent="0">
              <a:buNone/>
              <a:defRPr/>
            </a:lvl4pPr>
          </a:lstStyle>
          <a:p>
            <a:pPr lvl="0"/>
            <a:r>
              <a:rPr lang="pt-PT" dirty="0"/>
              <a:t>Autor da Apresentação</a:t>
            </a:r>
          </a:p>
        </p:txBody>
      </p:sp>
      <p:sp>
        <p:nvSpPr>
          <p:cNvPr id="13" name="Text Placeholder 65">
            <a:extLst>
              <a:ext uri="{FF2B5EF4-FFF2-40B4-BE49-F238E27FC236}">
                <a16:creationId xmlns:a16="http://schemas.microsoft.com/office/drawing/2014/main" id="{6CFE6F7C-018E-4A9A-9034-87E1215EB32F}"/>
              </a:ext>
            </a:extLst>
          </p:cNvPr>
          <p:cNvSpPr>
            <a:spLocks noGrp="1"/>
          </p:cNvSpPr>
          <p:nvPr>
            <p:ph type="body" sz="quarter" idx="15" hasCustomPrompt="1"/>
          </p:nvPr>
        </p:nvSpPr>
        <p:spPr>
          <a:xfrm>
            <a:off x="14376200" y="11035497"/>
            <a:ext cx="5513296" cy="461199"/>
          </a:xfrm>
        </p:spPr>
        <p:txBody>
          <a:bodyPr>
            <a:normAutofit/>
          </a:bodyPr>
          <a:lstStyle>
            <a:lvl1pPr marL="0" indent="0">
              <a:buNone/>
              <a:defRPr sz="2500" cap="none" spc="0" baseline="0">
                <a:solidFill>
                  <a:srgbClr val="0D29C2"/>
                </a:solidFill>
                <a:latin typeface="Montserrat" panose="00000500000000000000" pitchFamily="2" charset="0"/>
              </a:defRPr>
            </a:lvl1pPr>
            <a:lvl4pPr marL="1371600" indent="0">
              <a:buNone/>
              <a:defRPr/>
            </a:lvl4pPr>
          </a:lstStyle>
          <a:p>
            <a:pPr lvl="0"/>
            <a:r>
              <a:rPr lang="pt-PT" dirty="0"/>
              <a:t>Departamento</a:t>
            </a:r>
          </a:p>
        </p:txBody>
      </p:sp>
      <p:sp>
        <p:nvSpPr>
          <p:cNvPr id="14" name="Text Placeholder 65">
            <a:extLst>
              <a:ext uri="{FF2B5EF4-FFF2-40B4-BE49-F238E27FC236}">
                <a16:creationId xmlns:a16="http://schemas.microsoft.com/office/drawing/2014/main" id="{6AD4D143-18DC-4236-8636-3F4A26CA458B}"/>
              </a:ext>
            </a:extLst>
          </p:cNvPr>
          <p:cNvSpPr>
            <a:spLocks noGrp="1"/>
          </p:cNvSpPr>
          <p:nvPr>
            <p:ph type="body" sz="quarter" idx="16" hasCustomPrompt="1"/>
          </p:nvPr>
        </p:nvSpPr>
        <p:spPr>
          <a:xfrm>
            <a:off x="14376200" y="11914549"/>
            <a:ext cx="5513296" cy="461199"/>
          </a:xfrm>
        </p:spPr>
        <p:txBody>
          <a:bodyPr>
            <a:normAutofit/>
          </a:bodyPr>
          <a:lstStyle>
            <a:lvl1pPr marL="0" indent="0">
              <a:buNone/>
              <a:defRPr sz="2500" cap="none" spc="200" baseline="0">
                <a:solidFill>
                  <a:srgbClr val="0D29C2"/>
                </a:solidFill>
                <a:latin typeface="Montserrat" panose="00000500000000000000" pitchFamily="2" charset="0"/>
              </a:defRPr>
            </a:lvl1pPr>
            <a:lvl4pPr marL="1371600" indent="0">
              <a:buNone/>
              <a:defRPr/>
            </a:lvl4pPr>
          </a:lstStyle>
          <a:p>
            <a:pPr lvl="0"/>
            <a:r>
              <a:rPr lang="pt-PT" dirty="0"/>
              <a:t>ANO</a:t>
            </a:r>
          </a:p>
        </p:txBody>
      </p:sp>
      <p:sp>
        <p:nvSpPr>
          <p:cNvPr id="15" name="Right Triangle 14">
            <a:extLst>
              <a:ext uri="{FF2B5EF4-FFF2-40B4-BE49-F238E27FC236}">
                <a16:creationId xmlns:a16="http://schemas.microsoft.com/office/drawing/2014/main" id="{FF985C23-BEFF-4BB1-A32C-3AA19B8D0601}"/>
              </a:ext>
            </a:extLst>
          </p:cNvPr>
          <p:cNvSpPr/>
          <p:nvPr userDrawn="1"/>
        </p:nvSpPr>
        <p:spPr>
          <a:xfrm rot="16200000">
            <a:off x="20445984" y="9777984"/>
            <a:ext cx="3938017" cy="3938017"/>
          </a:xfrm>
          <a:prstGeom prst="rtTriangle">
            <a:avLst/>
          </a:prstGeom>
          <a:solidFill>
            <a:srgbClr val="0D29C2"/>
          </a:solidFill>
          <a:ln>
            <a:solidFill>
              <a:srgbClr val="0D2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6" name="Right Triangle 15">
            <a:extLst>
              <a:ext uri="{FF2B5EF4-FFF2-40B4-BE49-F238E27FC236}">
                <a16:creationId xmlns:a16="http://schemas.microsoft.com/office/drawing/2014/main" id="{7DF32641-571F-4508-976A-19B47EC6620D}"/>
              </a:ext>
            </a:extLst>
          </p:cNvPr>
          <p:cNvSpPr/>
          <p:nvPr userDrawn="1"/>
        </p:nvSpPr>
        <p:spPr>
          <a:xfrm rot="5400000">
            <a:off x="-2" y="1"/>
            <a:ext cx="9875520" cy="9875520"/>
          </a:xfrm>
          <a:prstGeom prst="rtTriangle">
            <a:avLst/>
          </a:prstGeom>
          <a:solidFill>
            <a:srgbClr val="0D29C2"/>
          </a:solidFill>
          <a:ln>
            <a:solidFill>
              <a:srgbClr val="0D2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17" name="Picture 16">
            <a:extLst>
              <a:ext uri="{FF2B5EF4-FFF2-40B4-BE49-F238E27FC236}">
                <a16:creationId xmlns:a16="http://schemas.microsoft.com/office/drawing/2014/main" id="{6A89C131-79AE-4AE3-84D5-FB1C4AF763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 y="-1"/>
            <a:ext cx="7186975" cy="4299120"/>
          </a:xfrm>
          <a:prstGeom prst="rect">
            <a:avLst/>
          </a:prstGeom>
        </p:spPr>
      </p:pic>
    </p:spTree>
    <p:extLst>
      <p:ext uri="{BB962C8B-B14F-4D97-AF65-F5344CB8AC3E}">
        <p14:creationId xmlns:p14="http://schemas.microsoft.com/office/powerpoint/2010/main" val="73290181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Layout 10">
    <p:spTree>
      <p:nvGrpSpPr>
        <p:cNvPr id="1" name=""/>
        <p:cNvGrpSpPr/>
        <p:nvPr/>
      </p:nvGrpSpPr>
      <p:grpSpPr>
        <a:xfrm>
          <a:off x="0" y="0"/>
          <a:ext cx="0" cy="0"/>
          <a:chOff x="0" y="0"/>
          <a:chExt cx="0" cy="0"/>
        </a:xfrm>
      </p:grpSpPr>
      <p:sp>
        <p:nvSpPr>
          <p:cNvPr id="20" name="Text Placeholder 15">
            <a:extLst>
              <a:ext uri="{FF2B5EF4-FFF2-40B4-BE49-F238E27FC236}">
                <a16:creationId xmlns:a16="http://schemas.microsoft.com/office/drawing/2014/main" id="{696F0EA9-0846-4C97-BC3D-20D5C2678018}"/>
              </a:ext>
            </a:extLst>
          </p:cNvPr>
          <p:cNvSpPr>
            <a:spLocks noGrp="1"/>
          </p:cNvSpPr>
          <p:nvPr>
            <p:ph type="body" sz="quarter" idx="11" hasCustomPrompt="1"/>
          </p:nvPr>
        </p:nvSpPr>
        <p:spPr>
          <a:xfrm>
            <a:off x="3667871" y="1579920"/>
            <a:ext cx="6166594" cy="2562872"/>
          </a:xfrm>
        </p:spPr>
        <p:txBody>
          <a:bodyPr/>
          <a:lstStyle>
            <a:lvl1pPr marL="0" indent="0">
              <a:buNone/>
              <a:defRPr sz="5000"/>
            </a:lvl1pPr>
          </a:lstStyle>
          <a:p>
            <a:pPr lvl="0"/>
            <a:r>
              <a:rPr lang="pt-PT" dirty="0"/>
              <a:t>Título com uma ou mais linhas</a:t>
            </a:r>
          </a:p>
        </p:txBody>
      </p:sp>
      <p:sp>
        <p:nvSpPr>
          <p:cNvPr id="8" name="Content Placeholder 7">
            <a:extLst>
              <a:ext uri="{FF2B5EF4-FFF2-40B4-BE49-F238E27FC236}">
                <a16:creationId xmlns:a16="http://schemas.microsoft.com/office/drawing/2014/main" id="{1670F665-3361-4ACB-8481-E6625F56E706}"/>
              </a:ext>
            </a:extLst>
          </p:cNvPr>
          <p:cNvSpPr>
            <a:spLocks noGrp="1"/>
          </p:cNvSpPr>
          <p:nvPr>
            <p:ph sz="quarter" idx="16" hasCustomPrompt="1"/>
          </p:nvPr>
        </p:nvSpPr>
        <p:spPr>
          <a:xfrm>
            <a:off x="11393936" y="1579920"/>
            <a:ext cx="8760187" cy="1453173"/>
          </a:xfrm>
        </p:spPr>
        <p:txBody>
          <a:bodyPr>
            <a:normAutofit/>
          </a:bodyPr>
          <a:lstStyle>
            <a:lvl1pPr marL="0" marR="0" indent="0" algn="l" defTabSz="914400" rtl="0" eaLnBrk="1" fontAlgn="auto" latinLnBrk="0" hangingPunct="1">
              <a:lnSpc>
                <a:spcPts val="3500"/>
              </a:lnSpc>
              <a:spcBef>
                <a:spcPts val="0"/>
              </a:spcBef>
              <a:spcAft>
                <a:spcPts val="0"/>
              </a:spcAft>
              <a:buClrTx/>
              <a:buSzTx/>
              <a:buFont typeface="Arial" panose="020B0604020202020204" pitchFamily="34" charset="0"/>
              <a:buNone/>
              <a:tabLst/>
              <a:defRPr sz="2700" baseline="0">
                <a:solidFill>
                  <a:schemeClr val="tx1"/>
                </a:solidFill>
                <a:latin typeface="Montserrat" panose="00000500000000000000" pitchFamily="2" charset="0"/>
              </a:defRPr>
            </a:lvl1pPr>
          </a:lstStyle>
          <a:p>
            <a:pPr lvl="0"/>
            <a:r>
              <a:rPr lang="pt-PT" dirty="0"/>
              <a:t>Inserir aqui o texto corrido, com várias linhas, mantendo o alinhamento à esquerda, sem justificar.</a:t>
            </a:r>
          </a:p>
        </p:txBody>
      </p:sp>
      <p:sp>
        <p:nvSpPr>
          <p:cNvPr id="16" name="Content Placeholder 7">
            <a:extLst>
              <a:ext uri="{FF2B5EF4-FFF2-40B4-BE49-F238E27FC236}">
                <a16:creationId xmlns:a16="http://schemas.microsoft.com/office/drawing/2014/main" id="{A568CC7A-9BF3-424D-A470-4B64DA26558D}"/>
              </a:ext>
            </a:extLst>
          </p:cNvPr>
          <p:cNvSpPr>
            <a:spLocks noGrp="1"/>
          </p:cNvSpPr>
          <p:nvPr>
            <p:ph sz="quarter" idx="17" hasCustomPrompt="1"/>
          </p:nvPr>
        </p:nvSpPr>
        <p:spPr>
          <a:xfrm>
            <a:off x="11393936" y="3628899"/>
            <a:ext cx="8760187" cy="1453173"/>
          </a:xfrm>
        </p:spPr>
        <p:txBody>
          <a:bodyPr>
            <a:normAutofit/>
          </a:bodyPr>
          <a:lstStyle>
            <a:lvl1pPr marL="0" marR="0" indent="0" algn="l" defTabSz="914400" rtl="0" eaLnBrk="1" fontAlgn="auto" latinLnBrk="0" hangingPunct="1">
              <a:lnSpc>
                <a:spcPts val="3500"/>
              </a:lnSpc>
              <a:spcBef>
                <a:spcPts val="0"/>
              </a:spcBef>
              <a:spcAft>
                <a:spcPts val="0"/>
              </a:spcAft>
              <a:buClrTx/>
              <a:buSzTx/>
              <a:buFont typeface="Arial" panose="020B0604020202020204" pitchFamily="34" charset="0"/>
              <a:buNone/>
              <a:tabLst/>
              <a:defRPr sz="2700" baseline="0">
                <a:solidFill>
                  <a:schemeClr val="tx1"/>
                </a:solidFill>
                <a:latin typeface="Montserrat" panose="00000500000000000000" pitchFamily="2" charset="0"/>
              </a:defRPr>
            </a:lvl1pPr>
          </a:lstStyle>
          <a:p>
            <a:pPr lvl="0"/>
            <a:r>
              <a:rPr lang="pt-PT" dirty="0"/>
              <a:t>Inserir aqui o texto corrido, com várias linhas, mantendo o alinhamento à esquerda, sem justificar.</a:t>
            </a:r>
          </a:p>
        </p:txBody>
      </p:sp>
      <p:sp>
        <p:nvSpPr>
          <p:cNvPr id="17" name="Content Placeholder 7">
            <a:extLst>
              <a:ext uri="{FF2B5EF4-FFF2-40B4-BE49-F238E27FC236}">
                <a16:creationId xmlns:a16="http://schemas.microsoft.com/office/drawing/2014/main" id="{589AE471-C6D9-441B-86A0-6BDD5E59C1CE}"/>
              </a:ext>
            </a:extLst>
          </p:cNvPr>
          <p:cNvSpPr>
            <a:spLocks noGrp="1"/>
          </p:cNvSpPr>
          <p:nvPr>
            <p:ph sz="quarter" idx="18" hasCustomPrompt="1"/>
          </p:nvPr>
        </p:nvSpPr>
        <p:spPr>
          <a:xfrm>
            <a:off x="11393936" y="5677878"/>
            <a:ext cx="8760187" cy="1453173"/>
          </a:xfrm>
        </p:spPr>
        <p:txBody>
          <a:bodyPr>
            <a:normAutofit/>
          </a:bodyPr>
          <a:lstStyle>
            <a:lvl1pPr marL="0" marR="0" indent="0" algn="l" defTabSz="914400" rtl="0" eaLnBrk="1" fontAlgn="auto" latinLnBrk="0" hangingPunct="1">
              <a:lnSpc>
                <a:spcPts val="3500"/>
              </a:lnSpc>
              <a:spcBef>
                <a:spcPts val="0"/>
              </a:spcBef>
              <a:spcAft>
                <a:spcPts val="0"/>
              </a:spcAft>
              <a:buClrTx/>
              <a:buSzTx/>
              <a:buFont typeface="Arial" panose="020B0604020202020204" pitchFamily="34" charset="0"/>
              <a:buNone/>
              <a:tabLst/>
              <a:defRPr sz="2700" baseline="0">
                <a:solidFill>
                  <a:schemeClr val="tx1"/>
                </a:solidFill>
                <a:latin typeface="Montserrat" panose="00000500000000000000" pitchFamily="2" charset="0"/>
              </a:defRPr>
            </a:lvl1pPr>
          </a:lstStyle>
          <a:p>
            <a:pPr lvl="0"/>
            <a:r>
              <a:rPr lang="pt-PT" dirty="0"/>
              <a:t>Inserir aqui o texto corrido, com várias linhas, mantendo o alinhamento à esquerda, sem justificar.</a:t>
            </a:r>
          </a:p>
        </p:txBody>
      </p:sp>
      <p:sp>
        <p:nvSpPr>
          <p:cNvPr id="18" name="Content Placeholder 7">
            <a:extLst>
              <a:ext uri="{FF2B5EF4-FFF2-40B4-BE49-F238E27FC236}">
                <a16:creationId xmlns:a16="http://schemas.microsoft.com/office/drawing/2014/main" id="{281D4BE7-4D32-414B-97CB-F99E8A686037}"/>
              </a:ext>
            </a:extLst>
          </p:cNvPr>
          <p:cNvSpPr>
            <a:spLocks noGrp="1"/>
          </p:cNvSpPr>
          <p:nvPr>
            <p:ph sz="quarter" idx="19" hasCustomPrompt="1"/>
          </p:nvPr>
        </p:nvSpPr>
        <p:spPr>
          <a:xfrm>
            <a:off x="11393936" y="7726857"/>
            <a:ext cx="8760187" cy="1453173"/>
          </a:xfrm>
        </p:spPr>
        <p:txBody>
          <a:bodyPr>
            <a:normAutofit/>
          </a:bodyPr>
          <a:lstStyle>
            <a:lvl1pPr marL="0" marR="0" indent="0" algn="l" defTabSz="914400" rtl="0" eaLnBrk="1" fontAlgn="auto" latinLnBrk="0" hangingPunct="1">
              <a:lnSpc>
                <a:spcPts val="3500"/>
              </a:lnSpc>
              <a:spcBef>
                <a:spcPts val="0"/>
              </a:spcBef>
              <a:spcAft>
                <a:spcPts val="0"/>
              </a:spcAft>
              <a:buClrTx/>
              <a:buSzTx/>
              <a:buFont typeface="Arial" panose="020B0604020202020204" pitchFamily="34" charset="0"/>
              <a:buNone/>
              <a:tabLst/>
              <a:defRPr sz="2700" baseline="0">
                <a:solidFill>
                  <a:schemeClr val="tx1"/>
                </a:solidFill>
                <a:latin typeface="Montserrat" panose="00000500000000000000" pitchFamily="2" charset="0"/>
              </a:defRPr>
            </a:lvl1pPr>
          </a:lstStyle>
          <a:p>
            <a:pPr lvl="0"/>
            <a:r>
              <a:rPr lang="pt-PT" dirty="0"/>
              <a:t>Inserir aqui o texto corrido, com várias linhas, mantendo o alinhamento à esquerda, sem justificar.</a:t>
            </a:r>
          </a:p>
        </p:txBody>
      </p:sp>
      <p:sp>
        <p:nvSpPr>
          <p:cNvPr id="19" name="Content Placeholder 7">
            <a:extLst>
              <a:ext uri="{FF2B5EF4-FFF2-40B4-BE49-F238E27FC236}">
                <a16:creationId xmlns:a16="http://schemas.microsoft.com/office/drawing/2014/main" id="{0ABA5B61-39A3-47ED-B577-B8CE4B552716}"/>
              </a:ext>
            </a:extLst>
          </p:cNvPr>
          <p:cNvSpPr>
            <a:spLocks noGrp="1"/>
          </p:cNvSpPr>
          <p:nvPr>
            <p:ph sz="quarter" idx="20" hasCustomPrompt="1"/>
          </p:nvPr>
        </p:nvSpPr>
        <p:spPr>
          <a:xfrm>
            <a:off x="11393936" y="9775836"/>
            <a:ext cx="8760187" cy="1453173"/>
          </a:xfrm>
        </p:spPr>
        <p:txBody>
          <a:bodyPr>
            <a:normAutofit/>
          </a:bodyPr>
          <a:lstStyle>
            <a:lvl1pPr marL="0" marR="0" indent="0" algn="l" defTabSz="914400" rtl="0" eaLnBrk="1" fontAlgn="auto" latinLnBrk="0" hangingPunct="1">
              <a:lnSpc>
                <a:spcPts val="3500"/>
              </a:lnSpc>
              <a:spcBef>
                <a:spcPts val="0"/>
              </a:spcBef>
              <a:spcAft>
                <a:spcPts val="0"/>
              </a:spcAft>
              <a:buClrTx/>
              <a:buSzTx/>
              <a:buFont typeface="Arial" panose="020B0604020202020204" pitchFamily="34" charset="0"/>
              <a:buNone/>
              <a:tabLst/>
              <a:defRPr sz="2700" baseline="0">
                <a:solidFill>
                  <a:schemeClr val="tx1"/>
                </a:solidFill>
                <a:latin typeface="Montserrat" panose="00000500000000000000" pitchFamily="2" charset="0"/>
              </a:defRPr>
            </a:lvl1pPr>
          </a:lstStyle>
          <a:p>
            <a:pPr lvl="0"/>
            <a:r>
              <a:rPr lang="pt-PT" dirty="0"/>
              <a:t>Inserir aqui o texto corrido, com várias linhas, mantendo o alinhamento à esquerda, sem justificar.</a:t>
            </a:r>
          </a:p>
        </p:txBody>
      </p:sp>
    </p:spTree>
    <p:extLst>
      <p:ext uri="{BB962C8B-B14F-4D97-AF65-F5344CB8AC3E}">
        <p14:creationId xmlns:p14="http://schemas.microsoft.com/office/powerpoint/2010/main" val="1787560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Layout 6">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C9722EF-E8A8-449A-9710-41CB0E865B0C}"/>
              </a:ext>
            </a:extLst>
          </p:cNvPr>
          <p:cNvSpPr>
            <a:spLocks noGrp="1"/>
          </p:cNvSpPr>
          <p:nvPr>
            <p:ph type="body" sz="quarter" idx="14" hasCustomPrompt="1"/>
          </p:nvPr>
        </p:nvSpPr>
        <p:spPr>
          <a:xfrm>
            <a:off x="11535602" y="1729613"/>
            <a:ext cx="10944835" cy="2445572"/>
          </a:xfrm>
        </p:spPr>
        <p:txBody>
          <a:bodyPr/>
          <a:lstStyle>
            <a:lvl1pPr marL="0" indent="0">
              <a:buNone/>
              <a:defRPr/>
            </a:lvl1pPr>
          </a:lstStyle>
          <a:p>
            <a:pPr lvl="0"/>
            <a:r>
              <a:rPr lang="pt-PT" dirty="0"/>
              <a:t>Opção para slide sem imagem</a:t>
            </a:r>
          </a:p>
        </p:txBody>
      </p:sp>
    </p:spTree>
    <p:extLst>
      <p:ext uri="{BB962C8B-B14F-4D97-AF65-F5344CB8AC3E}">
        <p14:creationId xmlns:p14="http://schemas.microsoft.com/office/powerpoint/2010/main" val="121424311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ayout de Abertura_opcao">
    <p:spTree>
      <p:nvGrpSpPr>
        <p:cNvPr id="1" name=""/>
        <p:cNvGrpSpPr/>
        <p:nvPr/>
      </p:nvGrpSpPr>
      <p:grpSpPr>
        <a:xfrm>
          <a:off x="0" y="0"/>
          <a:ext cx="0" cy="0"/>
          <a:chOff x="0" y="0"/>
          <a:chExt cx="0" cy="0"/>
        </a:xfrm>
      </p:grpSpPr>
      <p:sp>
        <p:nvSpPr>
          <p:cNvPr id="11" name="Text Placeholder 42">
            <a:extLst>
              <a:ext uri="{FF2B5EF4-FFF2-40B4-BE49-F238E27FC236}">
                <a16:creationId xmlns:a16="http://schemas.microsoft.com/office/drawing/2014/main" id="{B2422D8D-2A7B-45B7-B921-34B963E18C2C}"/>
              </a:ext>
            </a:extLst>
          </p:cNvPr>
          <p:cNvSpPr>
            <a:spLocks noGrp="1"/>
          </p:cNvSpPr>
          <p:nvPr>
            <p:ph type="body" sz="quarter" idx="11" hasCustomPrompt="1"/>
          </p:nvPr>
        </p:nvSpPr>
        <p:spPr>
          <a:xfrm>
            <a:off x="5508246" y="6615418"/>
            <a:ext cx="16948151" cy="1409256"/>
          </a:xfrm>
        </p:spPr>
        <p:txBody>
          <a:bodyPr>
            <a:normAutofit/>
          </a:bodyPr>
          <a:lstStyle>
            <a:lvl1pPr marL="0" indent="0">
              <a:buNone/>
              <a:defRPr sz="10000">
                <a:solidFill>
                  <a:srgbClr val="0D29C2"/>
                </a:solidFill>
              </a:defRPr>
            </a:lvl1pPr>
          </a:lstStyle>
          <a:p>
            <a:pPr lvl="0"/>
            <a:r>
              <a:rPr lang="en-US" dirty="0" err="1"/>
              <a:t>Opção</a:t>
            </a:r>
            <a:r>
              <a:rPr lang="en-US" dirty="0"/>
              <a:t> para </a:t>
            </a:r>
            <a:br>
              <a:rPr lang="en-US" dirty="0"/>
            </a:br>
            <a:r>
              <a:rPr lang="en-US" dirty="0"/>
              <a:t>slide </a:t>
            </a:r>
            <a:r>
              <a:rPr lang="en-US" dirty="0" err="1"/>
              <a:t>sem</a:t>
            </a:r>
            <a:r>
              <a:rPr lang="en-US" dirty="0"/>
              <a:t> </a:t>
            </a:r>
            <a:r>
              <a:rPr lang="en-US" dirty="0" err="1"/>
              <a:t>imagem</a:t>
            </a:r>
            <a:endParaRPr lang="en-US" dirty="0"/>
          </a:p>
        </p:txBody>
      </p:sp>
      <p:sp>
        <p:nvSpPr>
          <p:cNvPr id="12" name="Text Placeholder 65">
            <a:extLst>
              <a:ext uri="{FF2B5EF4-FFF2-40B4-BE49-F238E27FC236}">
                <a16:creationId xmlns:a16="http://schemas.microsoft.com/office/drawing/2014/main" id="{A008C959-E03E-478A-A32B-901B98F9102E}"/>
              </a:ext>
            </a:extLst>
          </p:cNvPr>
          <p:cNvSpPr>
            <a:spLocks noGrp="1"/>
          </p:cNvSpPr>
          <p:nvPr>
            <p:ph type="body" sz="quarter" idx="13" hasCustomPrompt="1"/>
          </p:nvPr>
        </p:nvSpPr>
        <p:spPr>
          <a:xfrm>
            <a:off x="14376200" y="10546107"/>
            <a:ext cx="5513296" cy="461199"/>
          </a:xfrm>
        </p:spPr>
        <p:txBody>
          <a:bodyPr>
            <a:normAutofit/>
          </a:bodyPr>
          <a:lstStyle>
            <a:lvl1pPr marL="0" indent="0">
              <a:buNone/>
              <a:defRPr sz="2800">
                <a:solidFill>
                  <a:srgbClr val="0D29C2"/>
                </a:solidFill>
                <a:latin typeface="Montserrat SemiBold" panose="00000700000000000000" pitchFamily="2" charset="0"/>
              </a:defRPr>
            </a:lvl1pPr>
            <a:lvl4pPr marL="1371600" indent="0">
              <a:buNone/>
              <a:defRPr/>
            </a:lvl4pPr>
          </a:lstStyle>
          <a:p>
            <a:pPr lvl="0"/>
            <a:r>
              <a:rPr lang="pt-PT" dirty="0"/>
              <a:t>Autor da Apresentação</a:t>
            </a:r>
          </a:p>
        </p:txBody>
      </p:sp>
      <p:sp>
        <p:nvSpPr>
          <p:cNvPr id="13" name="Text Placeholder 65">
            <a:extLst>
              <a:ext uri="{FF2B5EF4-FFF2-40B4-BE49-F238E27FC236}">
                <a16:creationId xmlns:a16="http://schemas.microsoft.com/office/drawing/2014/main" id="{6CFE6F7C-018E-4A9A-9034-87E1215EB32F}"/>
              </a:ext>
            </a:extLst>
          </p:cNvPr>
          <p:cNvSpPr>
            <a:spLocks noGrp="1"/>
          </p:cNvSpPr>
          <p:nvPr>
            <p:ph type="body" sz="quarter" idx="15" hasCustomPrompt="1"/>
          </p:nvPr>
        </p:nvSpPr>
        <p:spPr>
          <a:xfrm>
            <a:off x="14376200" y="11035497"/>
            <a:ext cx="5513296" cy="461199"/>
          </a:xfrm>
        </p:spPr>
        <p:txBody>
          <a:bodyPr>
            <a:normAutofit/>
          </a:bodyPr>
          <a:lstStyle>
            <a:lvl1pPr marL="0" indent="0">
              <a:buNone/>
              <a:defRPr sz="2500" cap="none" spc="0" baseline="0">
                <a:solidFill>
                  <a:srgbClr val="0D29C2"/>
                </a:solidFill>
                <a:latin typeface="Montserrat" panose="00000500000000000000" pitchFamily="2" charset="0"/>
              </a:defRPr>
            </a:lvl1pPr>
            <a:lvl4pPr marL="1371600" indent="0">
              <a:buNone/>
              <a:defRPr/>
            </a:lvl4pPr>
          </a:lstStyle>
          <a:p>
            <a:pPr lvl="0"/>
            <a:r>
              <a:rPr lang="pt-PT" dirty="0"/>
              <a:t>Departamento</a:t>
            </a:r>
          </a:p>
        </p:txBody>
      </p:sp>
      <p:sp>
        <p:nvSpPr>
          <p:cNvPr id="14" name="Text Placeholder 65">
            <a:extLst>
              <a:ext uri="{FF2B5EF4-FFF2-40B4-BE49-F238E27FC236}">
                <a16:creationId xmlns:a16="http://schemas.microsoft.com/office/drawing/2014/main" id="{6AD4D143-18DC-4236-8636-3F4A26CA458B}"/>
              </a:ext>
            </a:extLst>
          </p:cNvPr>
          <p:cNvSpPr>
            <a:spLocks noGrp="1"/>
          </p:cNvSpPr>
          <p:nvPr>
            <p:ph type="body" sz="quarter" idx="16" hasCustomPrompt="1"/>
          </p:nvPr>
        </p:nvSpPr>
        <p:spPr>
          <a:xfrm>
            <a:off x="14376200" y="11914549"/>
            <a:ext cx="5513296" cy="461199"/>
          </a:xfrm>
        </p:spPr>
        <p:txBody>
          <a:bodyPr>
            <a:normAutofit/>
          </a:bodyPr>
          <a:lstStyle>
            <a:lvl1pPr marL="0" indent="0">
              <a:buNone/>
              <a:defRPr sz="2500" cap="none" spc="200" baseline="0">
                <a:solidFill>
                  <a:srgbClr val="0D29C2"/>
                </a:solidFill>
                <a:latin typeface="Montserrat" panose="00000500000000000000" pitchFamily="2" charset="0"/>
              </a:defRPr>
            </a:lvl1pPr>
            <a:lvl4pPr marL="1371600" indent="0">
              <a:buNone/>
              <a:defRPr/>
            </a:lvl4pPr>
          </a:lstStyle>
          <a:p>
            <a:pPr lvl="0"/>
            <a:r>
              <a:rPr lang="pt-PT" dirty="0"/>
              <a:t>ANO</a:t>
            </a:r>
          </a:p>
        </p:txBody>
      </p:sp>
      <p:sp>
        <p:nvSpPr>
          <p:cNvPr id="15" name="Right Triangle 14">
            <a:extLst>
              <a:ext uri="{FF2B5EF4-FFF2-40B4-BE49-F238E27FC236}">
                <a16:creationId xmlns:a16="http://schemas.microsoft.com/office/drawing/2014/main" id="{FF985C23-BEFF-4BB1-A32C-3AA19B8D0601}"/>
              </a:ext>
            </a:extLst>
          </p:cNvPr>
          <p:cNvSpPr/>
          <p:nvPr userDrawn="1"/>
        </p:nvSpPr>
        <p:spPr>
          <a:xfrm rot="16200000">
            <a:off x="20445984" y="9777984"/>
            <a:ext cx="3938017" cy="3938017"/>
          </a:xfrm>
          <a:prstGeom prst="rtTriangle">
            <a:avLst/>
          </a:prstGeom>
          <a:solidFill>
            <a:srgbClr val="0D29C2"/>
          </a:solidFill>
          <a:ln>
            <a:solidFill>
              <a:srgbClr val="0D2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6" name="Right Triangle 15">
            <a:extLst>
              <a:ext uri="{FF2B5EF4-FFF2-40B4-BE49-F238E27FC236}">
                <a16:creationId xmlns:a16="http://schemas.microsoft.com/office/drawing/2014/main" id="{7DF32641-571F-4508-976A-19B47EC6620D}"/>
              </a:ext>
            </a:extLst>
          </p:cNvPr>
          <p:cNvSpPr/>
          <p:nvPr userDrawn="1"/>
        </p:nvSpPr>
        <p:spPr>
          <a:xfrm rot="5400000">
            <a:off x="-2" y="1"/>
            <a:ext cx="9875520" cy="9875520"/>
          </a:xfrm>
          <a:prstGeom prst="rtTriangle">
            <a:avLst/>
          </a:prstGeom>
          <a:solidFill>
            <a:srgbClr val="0D29C2"/>
          </a:solidFill>
          <a:ln>
            <a:solidFill>
              <a:srgbClr val="0D2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17" name="Picture 16">
            <a:extLst>
              <a:ext uri="{FF2B5EF4-FFF2-40B4-BE49-F238E27FC236}">
                <a16:creationId xmlns:a16="http://schemas.microsoft.com/office/drawing/2014/main" id="{6A89C131-79AE-4AE3-84D5-FB1C4AF763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 y="-1"/>
            <a:ext cx="7186975" cy="4299120"/>
          </a:xfrm>
          <a:prstGeom prst="rect">
            <a:avLst/>
          </a:prstGeom>
        </p:spPr>
      </p:pic>
    </p:spTree>
    <p:extLst>
      <p:ext uri="{BB962C8B-B14F-4D97-AF65-F5344CB8AC3E}">
        <p14:creationId xmlns:p14="http://schemas.microsoft.com/office/powerpoint/2010/main" val="46289698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19" name="Text Placeholder 17">
            <a:extLst>
              <a:ext uri="{FF2B5EF4-FFF2-40B4-BE49-F238E27FC236}">
                <a16:creationId xmlns:a16="http://schemas.microsoft.com/office/drawing/2014/main" id="{55081E1B-61C3-4910-A170-D8BF7B651A34}"/>
              </a:ext>
            </a:extLst>
          </p:cNvPr>
          <p:cNvSpPr>
            <a:spLocks noGrp="1"/>
          </p:cNvSpPr>
          <p:nvPr>
            <p:ph type="body" sz="quarter" idx="15" hasCustomPrompt="1"/>
          </p:nvPr>
        </p:nvSpPr>
        <p:spPr>
          <a:xfrm>
            <a:off x="3667871" y="4901701"/>
            <a:ext cx="7063389" cy="1330150"/>
          </a:xfrm>
        </p:spPr>
        <p:txBody>
          <a:bodyPr>
            <a:normAutofit/>
          </a:bodyPr>
          <a:lstStyle>
            <a:lvl1pPr marL="0" indent="0">
              <a:buNone/>
              <a:defRPr sz="4000">
                <a:solidFill>
                  <a:schemeClr val="tx1"/>
                </a:solidFill>
                <a:latin typeface="Montserrat SemiBold" panose="00000700000000000000" pitchFamily="2" charset="0"/>
              </a:defRPr>
            </a:lvl1pPr>
          </a:lstStyle>
          <a:p>
            <a:pPr lvl="0"/>
            <a:r>
              <a:rPr lang="pt-PT" dirty="0"/>
              <a:t>Subtítulo</a:t>
            </a:r>
          </a:p>
        </p:txBody>
      </p:sp>
      <p:sp>
        <p:nvSpPr>
          <p:cNvPr id="18" name="Text Placeholder 17">
            <a:extLst>
              <a:ext uri="{FF2B5EF4-FFF2-40B4-BE49-F238E27FC236}">
                <a16:creationId xmlns:a16="http://schemas.microsoft.com/office/drawing/2014/main" id="{74764E61-229D-4F23-8E20-67A62BE8BCD6}"/>
              </a:ext>
            </a:extLst>
          </p:cNvPr>
          <p:cNvSpPr>
            <a:spLocks noGrp="1"/>
          </p:cNvSpPr>
          <p:nvPr>
            <p:ph type="body" sz="quarter" idx="14" hasCustomPrompt="1"/>
          </p:nvPr>
        </p:nvSpPr>
        <p:spPr>
          <a:xfrm>
            <a:off x="3667871" y="1579920"/>
            <a:ext cx="10052050" cy="1038225"/>
          </a:xfrm>
        </p:spPr>
        <p:txBody>
          <a:bodyPr/>
          <a:lstStyle>
            <a:lvl1pPr marL="0" indent="0">
              <a:buNone/>
              <a:defRPr/>
            </a:lvl1pPr>
          </a:lstStyle>
          <a:p>
            <a:pPr lvl="0"/>
            <a:r>
              <a:rPr lang="pt-PT" dirty="0"/>
              <a:t>Título</a:t>
            </a:r>
          </a:p>
        </p:txBody>
      </p:sp>
      <p:sp>
        <p:nvSpPr>
          <p:cNvPr id="3" name="Picture Placeholder 8">
            <a:extLst>
              <a:ext uri="{FF2B5EF4-FFF2-40B4-BE49-F238E27FC236}">
                <a16:creationId xmlns:a16="http://schemas.microsoft.com/office/drawing/2014/main" id="{8471E310-7534-4BB6-B734-2CBD66629E4B}"/>
              </a:ext>
            </a:extLst>
          </p:cNvPr>
          <p:cNvSpPr>
            <a:spLocks noGrp="1"/>
          </p:cNvSpPr>
          <p:nvPr>
            <p:ph type="pic" idx="13"/>
          </p:nvPr>
        </p:nvSpPr>
        <p:spPr>
          <a:xfrm>
            <a:off x="14224000" y="0"/>
            <a:ext cx="10160000" cy="13716000"/>
          </a:xfrm>
          <a:prstGeom prst="rect">
            <a:avLst/>
          </a:prstGeom>
        </p:spPr>
        <p:txBody>
          <a:bodyPr tIns="45719" bIns="45719" anchor="ctr">
            <a:normAutofit/>
          </a:bodyPr>
          <a:lstStyle>
            <a:lvl1pPr marL="0" indent="0" algn="ctr">
              <a:buNone/>
              <a:defRPr sz="2500"/>
            </a:lvl1pPr>
          </a:lstStyle>
          <a:p>
            <a:endParaRPr dirty="0"/>
          </a:p>
        </p:txBody>
      </p:sp>
      <p:sp>
        <p:nvSpPr>
          <p:cNvPr id="22" name="Text Placeholder 21">
            <a:extLst>
              <a:ext uri="{FF2B5EF4-FFF2-40B4-BE49-F238E27FC236}">
                <a16:creationId xmlns:a16="http://schemas.microsoft.com/office/drawing/2014/main" id="{5D5D95C5-E155-4E6F-8EEC-28BC4512E84F}"/>
              </a:ext>
            </a:extLst>
          </p:cNvPr>
          <p:cNvSpPr>
            <a:spLocks noGrp="1"/>
          </p:cNvSpPr>
          <p:nvPr>
            <p:ph type="body" sz="quarter" idx="16" hasCustomPrompt="1"/>
          </p:nvPr>
        </p:nvSpPr>
        <p:spPr>
          <a:xfrm>
            <a:off x="3667125" y="6266117"/>
            <a:ext cx="7064135" cy="2311400"/>
          </a:xfrm>
        </p:spPr>
        <p:txBody>
          <a:bodyPr>
            <a:normAutofit/>
          </a:bodyPr>
          <a:lstStyle>
            <a:lvl1pPr marL="0" indent="0">
              <a:lnSpc>
                <a:spcPts val="3500"/>
              </a:lnSpc>
              <a:buNone/>
              <a:defRPr sz="2700">
                <a:solidFill>
                  <a:schemeClr val="tx1"/>
                </a:solidFill>
                <a:latin typeface="Montserrat" panose="00000500000000000000" pitchFamily="2" charset="0"/>
              </a:defRPr>
            </a:lvl1pPr>
          </a:lstStyle>
          <a:p>
            <a:pPr lvl="0"/>
            <a:r>
              <a:rPr lang="pt-PT" dirty="0"/>
              <a:t>Inserir aqui o texto corrido, com possibilidade de ter mais dos que uma linha, mantendo o alinhamento à esquerda, sem justificar.</a:t>
            </a:r>
          </a:p>
        </p:txBody>
      </p:sp>
    </p:spTree>
    <p:extLst>
      <p:ext uri="{BB962C8B-B14F-4D97-AF65-F5344CB8AC3E}">
        <p14:creationId xmlns:p14="http://schemas.microsoft.com/office/powerpoint/2010/main" val="272858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4764E61-229D-4F23-8E20-67A62BE8BCD6}"/>
              </a:ext>
            </a:extLst>
          </p:cNvPr>
          <p:cNvSpPr>
            <a:spLocks noGrp="1"/>
          </p:cNvSpPr>
          <p:nvPr>
            <p:ph type="body" sz="quarter" idx="14" hasCustomPrompt="1"/>
          </p:nvPr>
        </p:nvSpPr>
        <p:spPr>
          <a:xfrm>
            <a:off x="3667871" y="1579920"/>
            <a:ext cx="10052050" cy="1038225"/>
          </a:xfrm>
        </p:spPr>
        <p:txBody>
          <a:bodyPr/>
          <a:lstStyle>
            <a:lvl1pPr marL="0" indent="0">
              <a:buNone/>
              <a:defRPr/>
            </a:lvl1pPr>
          </a:lstStyle>
          <a:p>
            <a:pPr lvl="0"/>
            <a:r>
              <a:rPr lang="pt-PT" dirty="0"/>
              <a:t>Título</a:t>
            </a:r>
          </a:p>
        </p:txBody>
      </p:sp>
      <p:sp>
        <p:nvSpPr>
          <p:cNvPr id="10" name="Text Placeholder 30">
            <a:extLst>
              <a:ext uri="{FF2B5EF4-FFF2-40B4-BE49-F238E27FC236}">
                <a16:creationId xmlns:a16="http://schemas.microsoft.com/office/drawing/2014/main" id="{24495708-9C71-419F-BB25-EE82BAE851FB}"/>
              </a:ext>
            </a:extLst>
          </p:cNvPr>
          <p:cNvSpPr>
            <a:spLocks noGrp="1"/>
          </p:cNvSpPr>
          <p:nvPr>
            <p:ph type="body" sz="quarter" idx="18" hasCustomPrompt="1"/>
          </p:nvPr>
        </p:nvSpPr>
        <p:spPr>
          <a:xfrm>
            <a:off x="3667872" y="4905328"/>
            <a:ext cx="5562392" cy="6496680"/>
          </a:xfrm>
        </p:spPr>
        <p:txBody>
          <a:bodyPr>
            <a:noAutofit/>
          </a:bodyPr>
          <a:lstStyle>
            <a:lvl1pPr marL="0" indent="0">
              <a:lnSpc>
                <a:spcPts val="5000"/>
              </a:lnSpc>
              <a:buNone/>
              <a:defRPr sz="4000" baseline="0">
                <a:solidFill>
                  <a:schemeClr val="tx1"/>
                </a:solidFill>
                <a:latin typeface="Montserrat SemiBold" panose="00000700000000000000" pitchFamily="2" charset="0"/>
              </a:defRPr>
            </a:lvl1pPr>
          </a:lstStyle>
          <a:p>
            <a:pPr lvl="0"/>
            <a:r>
              <a:rPr lang="pt-PT" dirty="0"/>
              <a:t>Inserir aqui o texto corrido, com várias linhas. Inserir aqui o texto corrido, mantendo o alinhamento à esquerda, sem justificar.</a:t>
            </a:r>
          </a:p>
        </p:txBody>
      </p:sp>
      <p:sp>
        <p:nvSpPr>
          <p:cNvPr id="17" name="Text Placeholder 30">
            <a:extLst>
              <a:ext uri="{FF2B5EF4-FFF2-40B4-BE49-F238E27FC236}">
                <a16:creationId xmlns:a16="http://schemas.microsoft.com/office/drawing/2014/main" id="{9B4AD9B2-65D8-434E-8FCA-C1C2989F9FAE}"/>
              </a:ext>
            </a:extLst>
          </p:cNvPr>
          <p:cNvSpPr>
            <a:spLocks noGrp="1"/>
          </p:cNvSpPr>
          <p:nvPr>
            <p:ph type="body" sz="quarter" idx="22" hasCustomPrompt="1"/>
          </p:nvPr>
        </p:nvSpPr>
        <p:spPr>
          <a:xfrm>
            <a:off x="16362600" y="4905327"/>
            <a:ext cx="5562392" cy="6496679"/>
          </a:xfrm>
        </p:spPr>
        <p:txBody>
          <a:bodyPr anchor="t">
            <a:noAutofit/>
          </a:bodyPr>
          <a:lstStyle>
            <a:lvl1pPr marL="0" indent="0">
              <a:lnSpc>
                <a:spcPts val="5000"/>
              </a:lnSpc>
              <a:buNone/>
              <a:defRPr sz="4000" baseline="0">
                <a:solidFill>
                  <a:schemeClr val="tx1"/>
                </a:solidFill>
                <a:latin typeface="Montserrat SemiBold" panose="00000700000000000000" pitchFamily="2" charset="0"/>
              </a:defRPr>
            </a:lvl1pPr>
          </a:lstStyle>
          <a:p>
            <a:pPr lvl="0"/>
            <a:r>
              <a:rPr lang="pt-PT" dirty="0"/>
              <a:t>Inserir aqui o texto corrido, com várias linhas. Inserir aqui o texto corrido, mantendo o alinhamento à esquerda, sem justificar.</a:t>
            </a:r>
          </a:p>
        </p:txBody>
      </p:sp>
      <p:sp>
        <p:nvSpPr>
          <p:cNvPr id="20" name="Text Placeholder 30">
            <a:extLst>
              <a:ext uri="{FF2B5EF4-FFF2-40B4-BE49-F238E27FC236}">
                <a16:creationId xmlns:a16="http://schemas.microsoft.com/office/drawing/2014/main" id="{A2BDC941-6CDC-4285-ABAE-8DBB3445A367}"/>
              </a:ext>
            </a:extLst>
          </p:cNvPr>
          <p:cNvSpPr>
            <a:spLocks noGrp="1"/>
          </p:cNvSpPr>
          <p:nvPr>
            <p:ph type="body" sz="quarter" idx="23" hasCustomPrompt="1"/>
          </p:nvPr>
        </p:nvSpPr>
        <p:spPr>
          <a:xfrm>
            <a:off x="10015236" y="4905326"/>
            <a:ext cx="5562392" cy="6496680"/>
          </a:xfrm>
        </p:spPr>
        <p:txBody>
          <a:bodyPr>
            <a:noAutofit/>
          </a:bodyPr>
          <a:lstStyle>
            <a:lvl1pPr marL="0" indent="0">
              <a:lnSpc>
                <a:spcPts val="5000"/>
              </a:lnSpc>
              <a:buNone/>
              <a:defRPr sz="4000" baseline="0">
                <a:solidFill>
                  <a:schemeClr val="tx1"/>
                </a:solidFill>
                <a:latin typeface="Montserrat SemiBold" panose="00000700000000000000" pitchFamily="2" charset="0"/>
              </a:defRPr>
            </a:lvl1pPr>
          </a:lstStyle>
          <a:p>
            <a:pPr lvl="0"/>
            <a:r>
              <a:rPr lang="pt-PT" dirty="0"/>
              <a:t>Inserir aqui o texto corrido, com várias linhas. Inserir aqui o texto corrido, mantendo o alinhamento à esquerda, sem justificar.</a:t>
            </a:r>
          </a:p>
        </p:txBody>
      </p:sp>
    </p:spTree>
    <p:extLst>
      <p:ext uri="{BB962C8B-B14F-4D97-AF65-F5344CB8AC3E}">
        <p14:creationId xmlns:p14="http://schemas.microsoft.com/office/powerpoint/2010/main" val="189995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28" name="Text Placeholder 24">
            <a:extLst>
              <a:ext uri="{FF2B5EF4-FFF2-40B4-BE49-F238E27FC236}">
                <a16:creationId xmlns:a16="http://schemas.microsoft.com/office/drawing/2014/main" id="{75C00EB5-CEEB-496A-8360-4B908B3385E9}"/>
              </a:ext>
            </a:extLst>
          </p:cNvPr>
          <p:cNvSpPr>
            <a:spLocks noGrp="1"/>
          </p:cNvSpPr>
          <p:nvPr>
            <p:ph type="body" sz="quarter" idx="17" hasCustomPrompt="1"/>
          </p:nvPr>
        </p:nvSpPr>
        <p:spPr>
          <a:xfrm>
            <a:off x="5599112" y="8275631"/>
            <a:ext cx="3978215" cy="1250971"/>
          </a:xfrm>
        </p:spPr>
        <p:txBody>
          <a:bodyPr>
            <a:noAutofit/>
          </a:bodyPr>
          <a:lstStyle>
            <a:lvl1pPr marL="0" indent="0">
              <a:lnSpc>
                <a:spcPts val="3300"/>
              </a:lnSpc>
              <a:buNone/>
              <a:defRPr sz="2800">
                <a:solidFill>
                  <a:schemeClr val="tx1"/>
                </a:solidFill>
                <a:latin typeface="Montserrat SemiBold" panose="00000700000000000000" pitchFamily="2" charset="0"/>
              </a:defRPr>
            </a:lvl1pPr>
            <a:lvl2pPr marL="457200" indent="0">
              <a:buNone/>
              <a:defRPr/>
            </a:lvl2pPr>
          </a:lstStyle>
          <a:p>
            <a:pPr lvl="0"/>
            <a:r>
              <a:rPr lang="pt-PT" dirty="0"/>
              <a:t>Subtítulo curto</a:t>
            </a:r>
          </a:p>
        </p:txBody>
      </p:sp>
      <p:sp>
        <p:nvSpPr>
          <p:cNvPr id="26" name="Text Placeholder 24">
            <a:extLst>
              <a:ext uri="{FF2B5EF4-FFF2-40B4-BE49-F238E27FC236}">
                <a16:creationId xmlns:a16="http://schemas.microsoft.com/office/drawing/2014/main" id="{E08A039A-8709-48EE-AA00-0F20BE8AFC34}"/>
              </a:ext>
            </a:extLst>
          </p:cNvPr>
          <p:cNvSpPr>
            <a:spLocks noGrp="1"/>
          </p:cNvSpPr>
          <p:nvPr>
            <p:ph type="body" sz="quarter" idx="15" hasCustomPrompt="1"/>
          </p:nvPr>
        </p:nvSpPr>
        <p:spPr>
          <a:xfrm>
            <a:off x="12184569" y="5723986"/>
            <a:ext cx="7073162" cy="477971"/>
          </a:xfrm>
        </p:spPr>
        <p:txBody>
          <a:bodyPr>
            <a:noAutofit/>
          </a:bodyPr>
          <a:lstStyle>
            <a:lvl1pPr marL="0" indent="0">
              <a:lnSpc>
                <a:spcPct val="100000"/>
              </a:lnSpc>
              <a:buNone/>
              <a:defRPr sz="2400">
                <a:solidFill>
                  <a:schemeClr val="tx1"/>
                </a:solidFill>
              </a:defRPr>
            </a:lvl1pPr>
            <a:lvl2pPr marL="457200" indent="0">
              <a:buNone/>
              <a:defRPr/>
            </a:lvl2pPr>
          </a:lstStyle>
          <a:p>
            <a:pPr lvl="0"/>
            <a:r>
              <a:rPr lang="pt-PT" dirty="0"/>
              <a:t>Nome</a:t>
            </a:r>
          </a:p>
        </p:txBody>
      </p:sp>
      <p:sp>
        <p:nvSpPr>
          <p:cNvPr id="25" name="Text Placeholder 24">
            <a:extLst>
              <a:ext uri="{FF2B5EF4-FFF2-40B4-BE49-F238E27FC236}">
                <a16:creationId xmlns:a16="http://schemas.microsoft.com/office/drawing/2014/main" id="{3D0A6B77-F61D-457D-8D2B-A1E52559D1ED}"/>
              </a:ext>
            </a:extLst>
          </p:cNvPr>
          <p:cNvSpPr>
            <a:spLocks noGrp="1"/>
          </p:cNvSpPr>
          <p:nvPr>
            <p:ph type="body" sz="quarter" idx="14" hasCustomPrompt="1"/>
          </p:nvPr>
        </p:nvSpPr>
        <p:spPr>
          <a:xfrm>
            <a:off x="12184569" y="1579920"/>
            <a:ext cx="10783888" cy="2385260"/>
          </a:xfrm>
        </p:spPr>
        <p:txBody>
          <a:bodyPr>
            <a:noAutofit/>
          </a:bodyPr>
          <a:lstStyle>
            <a:lvl1pPr marL="0" indent="0">
              <a:lnSpc>
                <a:spcPts val="6200"/>
              </a:lnSpc>
              <a:buNone/>
              <a:defRPr sz="5000"/>
            </a:lvl1pPr>
            <a:lvl2pPr marL="457200" indent="0">
              <a:buNone/>
              <a:defRPr/>
            </a:lvl2pPr>
          </a:lstStyle>
          <a:p>
            <a:pPr lvl="0"/>
            <a:r>
              <a:rPr lang="pt-PT" dirty="0"/>
              <a:t>Inserir título, ou texto de destaque com uma, duas </a:t>
            </a:r>
            <a:br>
              <a:rPr lang="pt-PT" dirty="0"/>
            </a:br>
            <a:r>
              <a:rPr lang="pt-PT" dirty="0"/>
              <a:t>ou mais linhas.</a:t>
            </a:r>
          </a:p>
        </p:txBody>
      </p:sp>
      <p:sp>
        <p:nvSpPr>
          <p:cNvPr id="3" name="Picture Placeholder 4">
            <a:extLst>
              <a:ext uri="{FF2B5EF4-FFF2-40B4-BE49-F238E27FC236}">
                <a16:creationId xmlns:a16="http://schemas.microsoft.com/office/drawing/2014/main" id="{FEED6A94-432C-4AA4-A14A-0480687788CC}"/>
              </a:ext>
            </a:extLst>
          </p:cNvPr>
          <p:cNvSpPr>
            <a:spLocks noGrp="1"/>
          </p:cNvSpPr>
          <p:nvPr>
            <p:ph type="pic" sz="quarter" idx="13"/>
          </p:nvPr>
        </p:nvSpPr>
        <p:spPr>
          <a:xfrm>
            <a:off x="1828800" y="2"/>
            <a:ext cx="8305800" cy="7382109"/>
          </a:xfrm>
          <a:prstGeom prst="rect">
            <a:avLst/>
          </a:prstGeom>
        </p:spPr>
        <p:txBody>
          <a:bodyPr tIns="45719" bIns="45719" anchor="ctr">
            <a:normAutofit/>
          </a:bodyPr>
          <a:lstStyle>
            <a:lvl1pPr marL="0" indent="0" algn="ctr">
              <a:buNone/>
              <a:defRPr sz="2500"/>
            </a:lvl1pPr>
          </a:lstStyle>
          <a:p>
            <a:endParaRPr dirty="0"/>
          </a:p>
        </p:txBody>
      </p:sp>
      <p:sp>
        <p:nvSpPr>
          <p:cNvPr id="27" name="Text Placeholder 24">
            <a:extLst>
              <a:ext uri="{FF2B5EF4-FFF2-40B4-BE49-F238E27FC236}">
                <a16:creationId xmlns:a16="http://schemas.microsoft.com/office/drawing/2014/main" id="{1BCDC947-C1AE-4446-9204-DA055681DA39}"/>
              </a:ext>
            </a:extLst>
          </p:cNvPr>
          <p:cNvSpPr>
            <a:spLocks noGrp="1"/>
          </p:cNvSpPr>
          <p:nvPr>
            <p:ph type="body" sz="quarter" idx="16" hasCustomPrompt="1"/>
          </p:nvPr>
        </p:nvSpPr>
        <p:spPr>
          <a:xfrm>
            <a:off x="12184569" y="6230848"/>
            <a:ext cx="7073162" cy="477971"/>
          </a:xfrm>
        </p:spPr>
        <p:txBody>
          <a:bodyPr>
            <a:noAutofit/>
          </a:bodyPr>
          <a:lstStyle>
            <a:lvl1pPr marL="0" indent="0">
              <a:lnSpc>
                <a:spcPct val="100000"/>
              </a:lnSpc>
              <a:buNone/>
              <a:defRPr sz="2000" spc="200" baseline="0">
                <a:solidFill>
                  <a:schemeClr val="tx1"/>
                </a:solidFill>
                <a:latin typeface="Montserrat" panose="00000500000000000000" pitchFamily="2" charset="0"/>
              </a:defRPr>
            </a:lvl1pPr>
            <a:lvl2pPr marL="457200" indent="0">
              <a:buNone/>
              <a:defRPr/>
            </a:lvl2pPr>
          </a:lstStyle>
          <a:p>
            <a:pPr lvl="0"/>
            <a:r>
              <a:rPr lang="pt-PT" dirty="0"/>
              <a:t>CARGO</a:t>
            </a:r>
          </a:p>
        </p:txBody>
      </p:sp>
      <p:sp>
        <p:nvSpPr>
          <p:cNvPr id="31" name="Text Placeholder 30">
            <a:extLst>
              <a:ext uri="{FF2B5EF4-FFF2-40B4-BE49-F238E27FC236}">
                <a16:creationId xmlns:a16="http://schemas.microsoft.com/office/drawing/2014/main" id="{D0E5BD03-93AB-4CE8-B9CE-7DB1EA17ED48}"/>
              </a:ext>
            </a:extLst>
          </p:cNvPr>
          <p:cNvSpPr>
            <a:spLocks noGrp="1"/>
          </p:cNvSpPr>
          <p:nvPr>
            <p:ph type="body" sz="quarter" idx="18" hasCustomPrompt="1"/>
          </p:nvPr>
        </p:nvSpPr>
        <p:spPr>
          <a:xfrm>
            <a:off x="5599114" y="9605826"/>
            <a:ext cx="3978214" cy="2871653"/>
          </a:xfrm>
        </p:spPr>
        <p:txBody>
          <a:bodyPr>
            <a:normAutofit/>
          </a:bodyPr>
          <a:lstStyle>
            <a:lvl1pPr marL="0" indent="0">
              <a:lnSpc>
                <a:spcPts val="3300"/>
              </a:lnSpc>
              <a:buNone/>
              <a:defRPr sz="2500" baseline="0">
                <a:solidFill>
                  <a:schemeClr val="tx1"/>
                </a:solidFill>
                <a:latin typeface="Montserrat" panose="00000500000000000000" pitchFamily="2" charset="0"/>
              </a:defRPr>
            </a:lvl1pPr>
          </a:lstStyle>
          <a:p>
            <a:pPr lvl="0"/>
            <a:r>
              <a:rPr lang="pt-PT" dirty="0"/>
              <a:t>Inserir aqui o texto corrido, com várias linhas, mantendo o alinhamento à esquerda, sem justificar.</a:t>
            </a:r>
          </a:p>
        </p:txBody>
      </p:sp>
      <p:sp>
        <p:nvSpPr>
          <p:cNvPr id="32" name="Text Placeholder 30">
            <a:extLst>
              <a:ext uri="{FF2B5EF4-FFF2-40B4-BE49-F238E27FC236}">
                <a16:creationId xmlns:a16="http://schemas.microsoft.com/office/drawing/2014/main" id="{EC2C6750-3BC7-4B08-AEA6-57788FD2288D}"/>
              </a:ext>
            </a:extLst>
          </p:cNvPr>
          <p:cNvSpPr>
            <a:spLocks noGrp="1"/>
          </p:cNvSpPr>
          <p:nvPr>
            <p:ph type="body" sz="quarter" idx="19" hasCustomPrompt="1"/>
          </p:nvPr>
        </p:nvSpPr>
        <p:spPr>
          <a:xfrm>
            <a:off x="10100094" y="9605826"/>
            <a:ext cx="3978215" cy="2871653"/>
          </a:xfrm>
        </p:spPr>
        <p:txBody>
          <a:bodyPr>
            <a:normAutofit/>
          </a:bodyPr>
          <a:lstStyle>
            <a:lvl1pPr marL="0" indent="0">
              <a:lnSpc>
                <a:spcPts val="3300"/>
              </a:lnSpc>
              <a:buNone/>
              <a:defRPr sz="2500" baseline="0">
                <a:solidFill>
                  <a:schemeClr val="tx1"/>
                </a:solidFill>
                <a:latin typeface="Montserrat" panose="00000500000000000000" pitchFamily="2" charset="0"/>
              </a:defRPr>
            </a:lvl1pPr>
          </a:lstStyle>
          <a:p>
            <a:pPr lvl="0"/>
            <a:r>
              <a:rPr lang="pt-PT" dirty="0"/>
              <a:t>Inserir aqui o texto corrido, com várias linhas, mantendo o alinhamento à esquerda, sem justificar.</a:t>
            </a:r>
          </a:p>
        </p:txBody>
      </p:sp>
      <p:sp>
        <p:nvSpPr>
          <p:cNvPr id="33" name="Text Placeholder 30">
            <a:extLst>
              <a:ext uri="{FF2B5EF4-FFF2-40B4-BE49-F238E27FC236}">
                <a16:creationId xmlns:a16="http://schemas.microsoft.com/office/drawing/2014/main" id="{E9A16FA0-6EE3-46E4-B6AE-E7E341943DDF}"/>
              </a:ext>
            </a:extLst>
          </p:cNvPr>
          <p:cNvSpPr>
            <a:spLocks noGrp="1"/>
          </p:cNvSpPr>
          <p:nvPr>
            <p:ph type="body" sz="quarter" idx="20" hasCustomPrompt="1"/>
          </p:nvPr>
        </p:nvSpPr>
        <p:spPr>
          <a:xfrm>
            <a:off x="14618328" y="9605826"/>
            <a:ext cx="3960543" cy="2871653"/>
          </a:xfrm>
        </p:spPr>
        <p:txBody>
          <a:bodyPr>
            <a:normAutofit/>
          </a:bodyPr>
          <a:lstStyle>
            <a:lvl1pPr marL="0" indent="0">
              <a:lnSpc>
                <a:spcPts val="3300"/>
              </a:lnSpc>
              <a:buNone/>
              <a:defRPr sz="2500" baseline="0">
                <a:solidFill>
                  <a:schemeClr val="tx1"/>
                </a:solidFill>
                <a:latin typeface="Montserrat" panose="00000500000000000000" pitchFamily="2" charset="0"/>
              </a:defRPr>
            </a:lvl1pPr>
          </a:lstStyle>
          <a:p>
            <a:pPr lvl="0"/>
            <a:r>
              <a:rPr lang="pt-PT" dirty="0"/>
              <a:t>Inserir aqui o texto corrido, com várias linhas, mantendo o alinhamento à esquerda, sem justificar.</a:t>
            </a:r>
          </a:p>
        </p:txBody>
      </p:sp>
      <p:sp>
        <p:nvSpPr>
          <p:cNvPr id="34" name="Text Placeholder 30">
            <a:extLst>
              <a:ext uri="{FF2B5EF4-FFF2-40B4-BE49-F238E27FC236}">
                <a16:creationId xmlns:a16="http://schemas.microsoft.com/office/drawing/2014/main" id="{23AEEDB6-EFFB-4A17-82B1-9150FE40EAFB}"/>
              </a:ext>
            </a:extLst>
          </p:cNvPr>
          <p:cNvSpPr>
            <a:spLocks noGrp="1"/>
          </p:cNvSpPr>
          <p:nvPr>
            <p:ph type="body" sz="quarter" idx="21" hasCustomPrompt="1"/>
          </p:nvPr>
        </p:nvSpPr>
        <p:spPr>
          <a:xfrm>
            <a:off x="19153398" y="9605826"/>
            <a:ext cx="3960962" cy="2871653"/>
          </a:xfrm>
        </p:spPr>
        <p:txBody>
          <a:bodyPr>
            <a:normAutofit/>
          </a:bodyPr>
          <a:lstStyle>
            <a:lvl1pPr marL="0" indent="0">
              <a:lnSpc>
                <a:spcPts val="3300"/>
              </a:lnSpc>
              <a:buNone/>
              <a:defRPr sz="2500" baseline="0">
                <a:solidFill>
                  <a:schemeClr val="tx1"/>
                </a:solidFill>
                <a:latin typeface="Montserrat" panose="00000500000000000000" pitchFamily="2" charset="0"/>
              </a:defRPr>
            </a:lvl1pPr>
          </a:lstStyle>
          <a:p>
            <a:pPr lvl="0"/>
            <a:r>
              <a:rPr lang="pt-PT" dirty="0"/>
              <a:t>Inserir aqui o texto corrido, com várias linhas, mantendo o alinhamento à esquerda, sem justificar.</a:t>
            </a:r>
          </a:p>
        </p:txBody>
      </p:sp>
      <p:sp>
        <p:nvSpPr>
          <p:cNvPr id="35" name="Text Placeholder 24">
            <a:extLst>
              <a:ext uri="{FF2B5EF4-FFF2-40B4-BE49-F238E27FC236}">
                <a16:creationId xmlns:a16="http://schemas.microsoft.com/office/drawing/2014/main" id="{CE913AA3-E273-4950-B1AC-15CB2E2B4B3A}"/>
              </a:ext>
            </a:extLst>
          </p:cNvPr>
          <p:cNvSpPr>
            <a:spLocks noGrp="1"/>
          </p:cNvSpPr>
          <p:nvPr>
            <p:ph type="body" sz="quarter" idx="22" hasCustomPrompt="1"/>
          </p:nvPr>
        </p:nvSpPr>
        <p:spPr>
          <a:xfrm>
            <a:off x="10117347" y="8275631"/>
            <a:ext cx="3960962" cy="1250972"/>
          </a:xfrm>
        </p:spPr>
        <p:txBody>
          <a:bodyPr>
            <a:noAutofit/>
          </a:bodyPr>
          <a:lstStyle>
            <a:lvl1pPr marL="0" indent="0">
              <a:lnSpc>
                <a:spcPts val="3300"/>
              </a:lnSpc>
              <a:buNone/>
              <a:defRPr sz="2800">
                <a:solidFill>
                  <a:schemeClr val="tx1"/>
                </a:solidFill>
                <a:latin typeface="Montserrat SemiBold" panose="00000700000000000000" pitchFamily="2" charset="0"/>
              </a:defRPr>
            </a:lvl1pPr>
            <a:lvl2pPr marL="457200" indent="0">
              <a:buNone/>
              <a:defRPr/>
            </a:lvl2pPr>
          </a:lstStyle>
          <a:p>
            <a:pPr lvl="0"/>
            <a:r>
              <a:rPr lang="pt-PT" dirty="0"/>
              <a:t>Subtítulo com </a:t>
            </a:r>
            <a:br>
              <a:rPr lang="pt-PT" dirty="0"/>
            </a:br>
            <a:r>
              <a:rPr lang="pt-PT" dirty="0"/>
              <a:t>1 ou </a:t>
            </a:r>
            <a:r>
              <a:rPr lang="pt-PT" dirty="0" err="1"/>
              <a:t>ou</a:t>
            </a:r>
            <a:r>
              <a:rPr lang="pt-PT" dirty="0"/>
              <a:t> mais  linhas</a:t>
            </a:r>
          </a:p>
        </p:txBody>
      </p:sp>
      <p:sp>
        <p:nvSpPr>
          <p:cNvPr id="36" name="Text Placeholder 24">
            <a:extLst>
              <a:ext uri="{FF2B5EF4-FFF2-40B4-BE49-F238E27FC236}">
                <a16:creationId xmlns:a16="http://schemas.microsoft.com/office/drawing/2014/main" id="{8E4C8986-8A39-4A3B-8BE2-43BD724CB0DD}"/>
              </a:ext>
            </a:extLst>
          </p:cNvPr>
          <p:cNvSpPr>
            <a:spLocks noGrp="1"/>
          </p:cNvSpPr>
          <p:nvPr>
            <p:ph type="body" sz="quarter" idx="23" hasCustomPrompt="1"/>
          </p:nvPr>
        </p:nvSpPr>
        <p:spPr>
          <a:xfrm>
            <a:off x="14617909" y="8275629"/>
            <a:ext cx="3960543" cy="1250973"/>
          </a:xfrm>
        </p:spPr>
        <p:txBody>
          <a:bodyPr>
            <a:noAutofit/>
          </a:bodyPr>
          <a:lstStyle>
            <a:lvl1pPr marL="0" indent="0">
              <a:lnSpc>
                <a:spcPts val="3300"/>
              </a:lnSpc>
              <a:buNone/>
              <a:defRPr sz="2800">
                <a:solidFill>
                  <a:schemeClr val="tx1"/>
                </a:solidFill>
                <a:latin typeface="Montserrat SemiBold" panose="00000700000000000000" pitchFamily="2" charset="0"/>
              </a:defRPr>
            </a:lvl1pPr>
            <a:lvl2pPr marL="457200" indent="0">
              <a:buNone/>
              <a:defRPr/>
            </a:lvl2pPr>
          </a:lstStyle>
          <a:p>
            <a:pPr lvl="0"/>
            <a:r>
              <a:rPr lang="pt-PT" dirty="0"/>
              <a:t>Subtítulo com </a:t>
            </a:r>
            <a:br>
              <a:rPr lang="pt-PT" dirty="0"/>
            </a:br>
            <a:r>
              <a:rPr lang="pt-PT" dirty="0"/>
              <a:t>1 ou duas ou mais  linhas</a:t>
            </a:r>
          </a:p>
        </p:txBody>
      </p:sp>
      <p:sp>
        <p:nvSpPr>
          <p:cNvPr id="37" name="Text Placeholder 24">
            <a:extLst>
              <a:ext uri="{FF2B5EF4-FFF2-40B4-BE49-F238E27FC236}">
                <a16:creationId xmlns:a16="http://schemas.microsoft.com/office/drawing/2014/main" id="{6D4C6267-9C63-4469-8D6D-0253443CB17D}"/>
              </a:ext>
            </a:extLst>
          </p:cNvPr>
          <p:cNvSpPr>
            <a:spLocks noGrp="1"/>
          </p:cNvSpPr>
          <p:nvPr>
            <p:ph type="body" sz="quarter" idx="24" hasCustomPrompt="1"/>
          </p:nvPr>
        </p:nvSpPr>
        <p:spPr>
          <a:xfrm>
            <a:off x="19153397" y="8275628"/>
            <a:ext cx="3960962" cy="1250971"/>
          </a:xfrm>
        </p:spPr>
        <p:txBody>
          <a:bodyPr>
            <a:noAutofit/>
          </a:bodyPr>
          <a:lstStyle>
            <a:lvl1pPr marL="0" indent="0">
              <a:lnSpc>
                <a:spcPts val="3300"/>
              </a:lnSpc>
              <a:buNone/>
              <a:defRPr sz="2800">
                <a:solidFill>
                  <a:schemeClr val="tx1"/>
                </a:solidFill>
                <a:latin typeface="Montserrat SemiBold" panose="00000700000000000000" pitchFamily="2" charset="0"/>
              </a:defRPr>
            </a:lvl1pPr>
            <a:lvl2pPr marL="457200" indent="0">
              <a:buNone/>
              <a:defRPr/>
            </a:lvl2pPr>
          </a:lstStyle>
          <a:p>
            <a:pPr lvl="0"/>
            <a:r>
              <a:rPr lang="pt-PT" dirty="0"/>
              <a:t>Subtítulo</a:t>
            </a:r>
          </a:p>
        </p:txBody>
      </p:sp>
    </p:spTree>
    <p:extLst>
      <p:ext uri="{BB962C8B-B14F-4D97-AF65-F5344CB8AC3E}">
        <p14:creationId xmlns:p14="http://schemas.microsoft.com/office/powerpoint/2010/main" val="94778025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28" name="Text Placeholder 24">
            <a:extLst>
              <a:ext uri="{FF2B5EF4-FFF2-40B4-BE49-F238E27FC236}">
                <a16:creationId xmlns:a16="http://schemas.microsoft.com/office/drawing/2014/main" id="{75C00EB5-CEEB-496A-8360-4B908B3385E9}"/>
              </a:ext>
            </a:extLst>
          </p:cNvPr>
          <p:cNvSpPr>
            <a:spLocks noGrp="1"/>
          </p:cNvSpPr>
          <p:nvPr>
            <p:ph type="body" sz="quarter" idx="17" hasCustomPrompt="1"/>
          </p:nvPr>
        </p:nvSpPr>
        <p:spPr>
          <a:xfrm>
            <a:off x="5599112" y="6858003"/>
            <a:ext cx="3978215" cy="1250971"/>
          </a:xfrm>
        </p:spPr>
        <p:txBody>
          <a:bodyPr>
            <a:noAutofit/>
          </a:bodyPr>
          <a:lstStyle>
            <a:lvl1pPr marL="0" indent="0">
              <a:lnSpc>
                <a:spcPts val="3300"/>
              </a:lnSpc>
              <a:buNone/>
              <a:defRPr sz="2800">
                <a:solidFill>
                  <a:schemeClr val="tx1"/>
                </a:solidFill>
                <a:latin typeface="Montserrat SemiBold" panose="00000700000000000000" pitchFamily="2" charset="0"/>
              </a:defRPr>
            </a:lvl1pPr>
            <a:lvl2pPr marL="457200" indent="0">
              <a:buNone/>
              <a:defRPr/>
            </a:lvl2pPr>
          </a:lstStyle>
          <a:p>
            <a:pPr lvl="0"/>
            <a:r>
              <a:rPr lang="pt-PT" dirty="0"/>
              <a:t>Subtítulo curto</a:t>
            </a:r>
          </a:p>
        </p:txBody>
      </p:sp>
      <p:sp>
        <p:nvSpPr>
          <p:cNvPr id="25" name="Text Placeholder 24">
            <a:extLst>
              <a:ext uri="{FF2B5EF4-FFF2-40B4-BE49-F238E27FC236}">
                <a16:creationId xmlns:a16="http://schemas.microsoft.com/office/drawing/2014/main" id="{3D0A6B77-F61D-457D-8D2B-A1E52559D1ED}"/>
              </a:ext>
            </a:extLst>
          </p:cNvPr>
          <p:cNvSpPr>
            <a:spLocks noGrp="1"/>
          </p:cNvSpPr>
          <p:nvPr>
            <p:ph type="body" sz="quarter" idx="14" hasCustomPrompt="1"/>
          </p:nvPr>
        </p:nvSpPr>
        <p:spPr>
          <a:xfrm>
            <a:off x="5599112" y="1579920"/>
            <a:ext cx="10783888" cy="2385260"/>
          </a:xfrm>
        </p:spPr>
        <p:txBody>
          <a:bodyPr>
            <a:noAutofit/>
          </a:bodyPr>
          <a:lstStyle>
            <a:lvl1pPr marL="0" indent="0">
              <a:lnSpc>
                <a:spcPts val="6200"/>
              </a:lnSpc>
              <a:buNone/>
              <a:defRPr sz="5000"/>
            </a:lvl1pPr>
            <a:lvl2pPr marL="457200" indent="0">
              <a:buNone/>
              <a:defRPr/>
            </a:lvl2pPr>
          </a:lstStyle>
          <a:p>
            <a:pPr lvl="0"/>
            <a:r>
              <a:rPr lang="pt-PT" dirty="0"/>
              <a:t>Inserir título, ou texto de destaque com uma, duas </a:t>
            </a:r>
            <a:br>
              <a:rPr lang="pt-PT" dirty="0"/>
            </a:br>
            <a:r>
              <a:rPr lang="pt-PT" dirty="0"/>
              <a:t>ou mais linhas.</a:t>
            </a:r>
          </a:p>
        </p:txBody>
      </p:sp>
      <p:sp>
        <p:nvSpPr>
          <p:cNvPr id="31" name="Text Placeholder 30">
            <a:extLst>
              <a:ext uri="{FF2B5EF4-FFF2-40B4-BE49-F238E27FC236}">
                <a16:creationId xmlns:a16="http://schemas.microsoft.com/office/drawing/2014/main" id="{D0E5BD03-93AB-4CE8-B9CE-7DB1EA17ED48}"/>
              </a:ext>
            </a:extLst>
          </p:cNvPr>
          <p:cNvSpPr>
            <a:spLocks noGrp="1"/>
          </p:cNvSpPr>
          <p:nvPr>
            <p:ph type="body" sz="quarter" idx="18" hasCustomPrompt="1"/>
          </p:nvPr>
        </p:nvSpPr>
        <p:spPr>
          <a:xfrm>
            <a:off x="5599114" y="8188198"/>
            <a:ext cx="3978214" cy="2871653"/>
          </a:xfrm>
        </p:spPr>
        <p:txBody>
          <a:bodyPr>
            <a:normAutofit/>
          </a:bodyPr>
          <a:lstStyle>
            <a:lvl1pPr marL="0" indent="0">
              <a:lnSpc>
                <a:spcPts val="3300"/>
              </a:lnSpc>
              <a:buNone/>
              <a:defRPr sz="2500" baseline="0">
                <a:solidFill>
                  <a:schemeClr val="tx1"/>
                </a:solidFill>
                <a:latin typeface="Montserrat" panose="00000500000000000000" pitchFamily="2" charset="0"/>
              </a:defRPr>
            </a:lvl1pPr>
          </a:lstStyle>
          <a:p>
            <a:pPr lvl="0"/>
            <a:r>
              <a:rPr lang="pt-PT" dirty="0"/>
              <a:t>Inserir aqui o texto corrido, com várias linhas, mantendo o alinhamento à esquerda, sem justificar.</a:t>
            </a:r>
          </a:p>
        </p:txBody>
      </p:sp>
      <p:sp>
        <p:nvSpPr>
          <p:cNvPr id="32" name="Text Placeholder 30">
            <a:extLst>
              <a:ext uri="{FF2B5EF4-FFF2-40B4-BE49-F238E27FC236}">
                <a16:creationId xmlns:a16="http://schemas.microsoft.com/office/drawing/2014/main" id="{EC2C6750-3BC7-4B08-AEA6-57788FD2288D}"/>
              </a:ext>
            </a:extLst>
          </p:cNvPr>
          <p:cNvSpPr>
            <a:spLocks noGrp="1"/>
          </p:cNvSpPr>
          <p:nvPr>
            <p:ph type="body" sz="quarter" idx="19" hasCustomPrompt="1"/>
          </p:nvPr>
        </p:nvSpPr>
        <p:spPr>
          <a:xfrm>
            <a:off x="10100094" y="8188198"/>
            <a:ext cx="3978215" cy="2871653"/>
          </a:xfrm>
        </p:spPr>
        <p:txBody>
          <a:bodyPr>
            <a:normAutofit/>
          </a:bodyPr>
          <a:lstStyle>
            <a:lvl1pPr marL="0" indent="0">
              <a:lnSpc>
                <a:spcPts val="3300"/>
              </a:lnSpc>
              <a:buNone/>
              <a:defRPr sz="2500" baseline="0">
                <a:solidFill>
                  <a:schemeClr val="tx1"/>
                </a:solidFill>
                <a:latin typeface="Montserrat" panose="00000500000000000000" pitchFamily="2" charset="0"/>
              </a:defRPr>
            </a:lvl1pPr>
          </a:lstStyle>
          <a:p>
            <a:pPr lvl="0"/>
            <a:r>
              <a:rPr lang="pt-PT" dirty="0"/>
              <a:t>Inserir aqui o texto corrido, com várias linhas, mantendo o alinhamento à esquerda, sem justificar.</a:t>
            </a:r>
          </a:p>
        </p:txBody>
      </p:sp>
      <p:sp>
        <p:nvSpPr>
          <p:cNvPr id="33" name="Text Placeholder 30">
            <a:extLst>
              <a:ext uri="{FF2B5EF4-FFF2-40B4-BE49-F238E27FC236}">
                <a16:creationId xmlns:a16="http://schemas.microsoft.com/office/drawing/2014/main" id="{E9A16FA0-6EE3-46E4-B6AE-E7E341943DDF}"/>
              </a:ext>
            </a:extLst>
          </p:cNvPr>
          <p:cNvSpPr>
            <a:spLocks noGrp="1"/>
          </p:cNvSpPr>
          <p:nvPr>
            <p:ph type="body" sz="quarter" idx="20" hasCustomPrompt="1"/>
          </p:nvPr>
        </p:nvSpPr>
        <p:spPr>
          <a:xfrm>
            <a:off x="14618328" y="8188198"/>
            <a:ext cx="3960543" cy="2871653"/>
          </a:xfrm>
        </p:spPr>
        <p:txBody>
          <a:bodyPr>
            <a:normAutofit/>
          </a:bodyPr>
          <a:lstStyle>
            <a:lvl1pPr marL="0" indent="0">
              <a:lnSpc>
                <a:spcPts val="3300"/>
              </a:lnSpc>
              <a:buNone/>
              <a:defRPr sz="2500" baseline="0">
                <a:solidFill>
                  <a:schemeClr val="tx1"/>
                </a:solidFill>
                <a:latin typeface="Montserrat" panose="00000500000000000000" pitchFamily="2" charset="0"/>
              </a:defRPr>
            </a:lvl1pPr>
          </a:lstStyle>
          <a:p>
            <a:pPr lvl="0"/>
            <a:r>
              <a:rPr lang="pt-PT" dirty="0"/>
              <a:t>Inserir aqui o texto corrido, com várias linhas, mantendo o alinhamento à esquerda, sem justificar.</a:t>
            </a:r>
          </a:p>
        </p:txBody>
      </p:sp>
      <p:sp>
        <p:nvSpPr>
          <p:cNvPr id="34" name="Text Placeholder 30">
            <a:extLst>
              <a:ext uri="{FF2B5EF4-FFF2-40B4-BE49-F238E27FC236}">
                <a16:creationId xmlns:a16="http://schemas.microsoft.com/office/drawing/2014/main" id="{23AEEDB6-EFFB-4A17-82B1-9150FE40EAFB}"/>
              </a:ext>
            </a:extLst>
          </p:cNvPr>
          <p:cNvSpPr>
            <a:spLocks noGrp="1"/>
          </p:cNvSpPr>
          <p:nvPr>
            <p:ph type="body" sz="quarter" idx="21" hasCustomPrompt="1"/>
          </p:nvPr>
        </p:nvSpPr>
        <p:spPr>
          <a:xfrm>
            <a:off x="19153398" y="8188198"/>
            <a:ext cx="3960962" cy="2871653"/>
          </a:xfrm>
        </p:spPr>
        <p:txBody>
          <a:bodyPr>
            <a:normAutofit/>
          </a:bodyPr>
          <a:lstStyle>
            <a:lvl1pPr marL="0" indent="0">
              <a:lnSpc>
                <a:spcPts val="3300"/>
              </a:lnSpc>
              <a:buNone/>
              <a:defRPr sz="2500" baseline="0">
                <a:solidFill>
                  <a:schemeClr val="tx1"/>
                </a:solidFill>
                <a:latin typeface="Montserrat" panose="00000500000000000000" pitchFamily="2" charset="0"/>
              </a:defRPr>
            </a:lvl1pPr>
          </a:lstStyle>
          <a:p>
            <a:pPr lvl="0"/>
            <a:r>
              <a:rPr lang="pt-PT" dirty="0"/>
              <a:t>Inserir aqui o texto corrido, com várias linhas, mantendo o alinhamento à esquerda, sem justificar.</a:t>
            </a:r>
          </a:p>
        </p:txBody>
      </p:sp>
      <p:sp>
        <p:nvSpPr>
          <p:cNvPr id="35" name="Text Placeholder 24">
            <a:extLst>
              <a:ext uri="{FF2B5EF4-FFF2-40B4-BE49-F238E27FC236}">
                <a16:creationId xmlns:a16="http://schemas.microsoft.com/office/drawing/2014/main" id="{CE913AA3-E273-4950-B1AC-15CB2E2B4B3A}"/>
              </a:ext>
            </a:extLst>
          </p:cNvPr>
          <p:cNvSpPr>
            <a:spLocks noGrp="1"/>
          </p:cNvSpPr>
          <p:nvPr>
            <p:ph type="body" sz="quarter" idx="22" hasCustomPrompt="1"/>
          </p:nvPr>
        </p:nvSpPr>
        <p:spPr>
          <a:xfrm>
            <a:off x="10117347" y="6858003"/>
            <a:ext cx="3960962" cy="1250972"/>
          </a:xfrm>
        </p:spPr>
        <p:txBody>
          <a:bodyPr>
            <a:noAutofit/>
          </a:bodyPr>
          <a:lstStyle>
            <a:lvl1pPr marL="0" indent="0">
              <a:lnSpc>
                <a:spcPts val="3300"/>
              </a:lnSpc>
              <a:buNone/>
              <a:defRPr sz="2800">
                <a:solidFill>
                  <a:schemeClr val="tx1"/>
                </a:solidFill>
                <a:latin typeface="Montserrat SemiBold" panose="00000700000000000000" pitchFamily="2" charset="0"/>
              </a:defRPr>
            </a:lvl1pPr>
            <a:lvl2pPr marL="457200" indent="0">
              <a:buNone/>
              <a:defRPr/>
            </a:lvl2pPr>
          </a:lstStyle>
          <a:p>
            <a:pPr lvl="0"/>
            <a:r>
              <a:rPr lang="pt-PT" dirty="0"/>
              <a:t>Subtítulo com </a:t>
            </a:r>
            <a:br>
              <a:rPr lang="pt-PT" dirty="0"/>
            </a:br>
            <a:r>
              <a:rPr lang="pt-PT" dirty="0"/>
              <a:t>1 ou </a:t>
            </a:r>
            <a:r>
              <a:rPr lang="pt-PT" dirty="0" err="1"/>
              <a:t>ou</a:t>
            </a:r>
            <a:r>
              <a:rPr lang="pt-PT" dirty="0"/>
              <a:t> mais  linhas</a:t>
            </a:r>
          </a:p>
        </p:txBody>
      </p:sp>
      <p:sp>
        <p:nvSpPr>
          <p:cNvPr id="36" name="Text Placeholder 24">
            <a:extLst>
              <a:ext uri="{FF2B5EF4-FFF2-40B4-BE49-F238E27FC236}">
                <a16:creationId xmlns:a16="http://schemas.microsoft.com/office/drawing/2014/main" id="{8E4C8986-8A39-4A3B-8BE2-43BD724CB0DD}"/>
              </a:ext>
            </a:extLst>
          </p:cNvPr>
          <p:cNvSpPr>
            <a:spLocks noGrp="1"/>
          </p:cNvSpPr>
          <p:nvPr>
            <p:ph type="body" sz="quarter" idx="23" hasCustomPrompt="1"/>
          </p:nvPr>
        </p:nvSpPr>
        <p:spPr>
          <a:xfrm>
            <a:off x="14617909" y="6858001"/>
            <a:ext cx="3960543" cy="1250973"/>
          </a:xfrm>
        </p:spPr>
        <p:txBody>
          <a:bodyPr>
            <a:noAutofit/>
          </a:bodyPr>
          <a:lstStyle>
            <a:lvl1pPr marL="0" indent="0">
              <a:lnSpc>
                <a:spcPts val="3300"/>
              </a:lnSpc>
              <a:buNone/>
              <a:defRPr sz="2800">
                <a:solidFill>
                  <a:schemeClr val="tx1"/>
                </a:solidFill>
                <a:latin typeface="Montserrat SemiBold" panose="00000700000000000000" pitchFamily="2" charset="0"/>
              </a:defRPr>
            </a:lvl1pPr>
            <a:lvl2pPr marL="457200" indent="0">
              <a:buNone/>
              <a:defRPr/>
            </a:lvl2pPr>
          </a:lstStyle>
          <a:p>
            <a:pPr lvl="0"/>
            <a:r>
              <a:rPr lang="pt-PT" dirty="0"/>
              <a:t>Subtítulo com </a:t>
            </a:r>
            <a:br>
              <a:rPr lang="pt-PT" dirty="0"/>
            </a:br>
            <a:r>
              <a:rPr lang="pt-PT" dirty="0"/>
              <a:t>1 ou duas ou mais  linhas</a:t>
            </a:r>
          </a:p>
        </p:txBody>
      </p:sp>
      <p:sp>
        <p:nvSpPr>
          <p:cNvPr id="37" name="Text Placeholder 24">
            <a:extLst>
              <a:ext uri="{FF2B5EF4-FFF2-40B4-BE49-F238E27FC236}">
                <a16:creationId xmlns:a16="http://schemas.microsoft.com/office/drawing/2014/main" id="{6D4C6267-9C63-4469-8D6D-0253443CB17D}"/>
              </a:ext>
            </a:extLst>
          </p:cNvPr>
          <p:cNvSpPr>
            <a:spLocks noGrp="1"/>
          </p:cNvSpPr>
          <p:nvPr>
            <p:ph type="body" sz="quarter" idx="24" hasCustomPrompt="1"/>
          </p:nvPr>
        </p:nvSpPr>
        <p:spPr>
          <a:xfrm>
            <a:off x="19153397" y="6858000"/>
            <a:ext cx="3960962" cy="1250971"/>
          </a:xfrm>
        </p:spPr>
        <p:txBody>
          <a:bodyPr>
            <a:noAutofit/>
          </a:bodyPr>
          <a:lstStyle>
            <a:lvl1pPr marL="0" indent="0">
              <a:lnSpc>
                <a:spcPts val="3300"/>
              </a:lnSpc>
              <a:buNone/>
              <a:defRPr sz="2800">
                <a:solidFill>
                  <a:schemeClr val="tx1"/>
                </a:solidFill>
                <a:latin typeface="Montserrat SemiBold" panose="00000700000000000000" pitchFamily="2" charset="0"/>
              </a:defRPr>
            </a:lvl1pPr>
            <a:lvl2pPr marL="457200" indent="0">
              <a:buNone/>
              <a:defRPr/>
            </a:lvl2pPr>
          </a:lstStyle>
          <a:p>
            <a:pPr lvl="0"/>
            <a:r>
              <a:rPr lang="pt-PT" dirty="0"/>
              <a:t>Subtítulo</a:t>
            </a:r>
          </a:p>
        </p:txBody>
      </p:sp>
    </p:spTree>
    <p:extLst>
      <p:ext uri="{BB962C8B-B14F-4D97-AF65-F5344CB8AC3E}">
        <p14:creationId xmlns:p14="http://schemas.microsoft.com/office/powerpoint/2010/main" val="5561445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F4277628-8D33-4B17-9076-C128CC7DC9DB}"/>
              </a:ext>
            </a:extLst>
          </p:cNvPr>
          <p:cNvSpPr>
            <a:spLocks noGrp="1"/>
          </p:cNvSpPr>
          <p:nvPr>
            <p:ph type="pic" sz="quarter" idx="10"/>
          </p:nvPr>
        </p:nvSpPr>
        <p:spPr>
          <a:xfrm>
            <a:off x="1822450" y="0"/>
            <a:ext cx="8308975" cy="13716000"/>
          </a:xfrm>
        </p:spPr>
        <p:txBody>
          <a:bodyPr anchor="ctr">
            <a:normAutofit/>
          </a:bodyPr>
          <a:lstStyle>
            <a:lvl1pPr marL="0" indent="0" algn="ctr">
              <a:buNone/>
              <a:defRPr sz="2500"/>
            </a:lvl1pPr>
          </a:lstStyle>
          <a:p>
            <a:endParaRPr lang="pt-PT" dirty="0"/>
          </a:p>
        </p:txBody>
      </p:sp>
      <p:sp>
        <p:nvSpPr>
          <p:cNvPr id="4" name="Text Placeholder 17">
            <a:extLst>
              <a:ext uri="{FF2B5EF4-FFF2-40B4-BE49-F238E27FC236}">
                <a16:creationId xmlns:a16="http://schemas.microsoft.com/office/drawing/2014/main" id="{8C9722EF-E8A8-449A-9710-41CB0E865B0C}"/>
              </a:ext>
            </a:extLst>
          </p:cNvPr>
          <p:cNvSpPr>
            <a:spLocks noGrp="1"/>
          </p:cNvSpPr>
          <p:nvPr>
            <p:ph type="body" sz="quarter" idx="14" hasCustomPrompt="1"/>
          </p:nvPr>
        </p:nvSpPr>
        <p:spPr>
          <a:xfrm>
            <a:off x="11535603" y="1729613"/>
            <a:ext cx="10052050" cy="2445572"/>
          </a:xfrm>
        </p:spPr>
        <p:txBody>
          <a:bodyPr/>
          <a:lstStyle>
            <a:lvl1pPr marL="0" indent="0">
              <a:buNone/>
              <a:defRPr/>
            </a:lvl1pPr>
          </a:lstStyle>
          <a:p>
            <a:pPr lvl="0"/>
            <a:r>
              <a:rPr lang="pt-PT" dirty="0"/>
              <a:t>Título do separador</a:t>
            </a:r>
          </a:p>
        </p:txBody>
      </p:sp>
    </p:spTree>
    <p:extLst>
      <p:ext uri="{BB962C8B-B14F-4D97-AF65-F5344CB8AC3E}">
        <p14:creationId xmlns:p14="http://schemas.microsoft.com/office/powerpoint/2010/main" val="266462257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C9722EF-E8A8-449A-9710-41CB0E865B0C}"/>
              </a:ext>
            </a:extLst>
          </p:cNvPr>
          <p:cNvSpPr>
            <a:spLocks noGrp="1"/>
          </p:cNvSpPr>
          <p:nvPr>
            <p:ph type="body" sz="quarter" idx="14" hasCustomPrompt="1"/>
          </p:nvPr>
        </p:nvSpPr>
        <p:spPr>
          <a:xfrm>
            <a:off x="11535602" y="1729613"/>
            <a:ext cx="10944835" cy="2445572"/>
          </a:xfrm>
        </p:spPr>
        <p:txBody>
          <a:bodyPr/>
          <a:lstStyle>
            <a:lvl1pPr marL="0" indent="0">
              <a:buNone/>
              <a:defRPr/>
            </a:lvl1pPr>
          </a:lstStyle>
          <a:p>
            <a:pPr lvl="0"/>
            <a:r>
              <a:rPr lang="pt-PT" dirty="0"/>
              <a:t>Opção para slide sem imagem</a:t>
            </a:r>
          </a:p>
        </p:txBody>
      </p:sp>
    </p:spTree>
    <p:extLst>
      <p:ext uri="{BB962C8B-B14F-4D97-AF65-F5344CB8AC3E}">
        <p14:creationId xmlns:p14="http://schemas.microsoft.com/office/powerpoint/2010/main" val="39558991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52866900-1994-4FFB-A48F-61F74F7D92D4}"/>
              </a:ext>
            </a:extLst>
          </p:cNvPr>
          <p:cNvSpPr>
            <a:spLocks noGrp="1"/>
          </p:cNvSpPr>
          <p:nvPr>
            <p:ph type="body" sz="quarter" idx="11" hasCustomPrompt="1"/>
          </p:nvPr>
        </p:nvSpPr>
        <p:spPr>
          <a:xfrm>
            <a:off x="11536363" y="1579920"/>
            <a:ext cx="11582429" cy="805663"/>
          </a:xfrm>
        </p:spPr>
        <p:txBody>
          <a:bodyPr/>
          <a:lstStyle>
            <a:lvl1pPr marL="0" indent="0">
              <a:buNone/>
              <a:defRPr sz="5000"/>
            </a:lvl1pPr>
          </a:lstStyle>
          <a:p>
            <a:pPr lvl="0"/>
            <a:r>
              <a:rPr lang="pt-PT" dirty="0"/>
              <a:t>Título do separador</a:t>
            </a:r>
          </a:p>
        </p:txBody>
      </p:sp>
      <p:sp>
        <p:nvSpPr>
          <p:cNvPr id="14" name="Picture Placeholder 13">
            <a:extLst>
              <a:ext uri="{FF2B5EF4-FFF2-40B4-BE49-F238E27FC236}">
                <a16:creationId xmlns:a16="http://schemas.microsoft.com/office/drawing/2014/main" id="{7815AD84-C757-4007-BE80-4E2146925F7B}"/>
              </a:ext>
            </a:extLst>
          </p:cNvPr>
          <p:cNvSpPr>
            <a:spLocks noGrp="1"/>
          </p:cNvSpPr>
          <p:nvPr>
            <p:ph type="pic" sz="quarter" idx="10"/>
          </p:nvPr>
        </p:nvSpPr>
        <p:spPr>
          <a:xfrm>
            <a:off x="1822450" y="0"/>
            <a:ext cx="8308975" cy="13716000"/>
          </a:xfrm>
        </p:spPr>
        <p:txBody>
          <a:bodyPr anchor="ctr">
            <a:normAutofit/>
          </a:bodyPr>
          <a:lstStyle>
            <a:lvl1pPr marL="0" indent="0" algn="ctr">
              <a:buNone/>
              <a:defRPr sz="2500"/>
            </a:lvl1pPr>
          </a:lstStyle>
          <a:p>
            <a:endParaRPr lang="pt-PT" dirty="0"/>
          </a:p>
        </p:txBody>
      </p:sp>
      <p:sp>
        <p:nvSpPr>
          <p:cNvPr id="18" name="Text Placeholder 15">
            <a:extLst>
              <a:ext uri="{FF2B5EF4-FFF2-40B4-BE49-F238E27FC236}">
                <a16:creationId xmlns:a16="http://schemas.microsoft.com/office/drawing/2014/main" id="{5A3F357A-F9B3-46AD-9870-A5C54DFAE371}"/>
              </a:ext>
            </a:extLst>
          </p:cNvPr>
          <p:cNvSpPr>
            <a:spLocks noGrp="1"/>
          </p:cNvSpPr>
          <p:nvPr>
            <p:ph type="body" sz="quarter" idx="12" hasCustomPrompt="1"/>
          </p:nvPr>
        </p:nvSpPr>
        <p:spPr>
          <a:xfrm>
            <a:off x="11535603" y="3828471"/>
            <a:ext cx="11582429" cy="655265"/>
          </a:xfrm>
        </p:spPr>
        <p:txBody>
          <a:bodyPr>
            <a:normAutofit/>
          </a:bodyPr>
          <a:lstStyle>
            <a:lvl1pPr marL="0" indent="0">
              <a:buNone/>
              <a:defRPr sz="4000" baseline="0">
                <a:solidFill>
                  <a:schemeClr val="tx1"/>
                </a:solidFill>
                <a:latin typeface="Montserrat SemiBold" panose="00000700000000000000" pitchFamily="2" charset="0"/>
              </a:defRPr>
            </a:lvl1pPr>
          </a:lstStyle>
          <a:p>
            <a:pPr lvl="0"/>
            <a:r>
              <a:rPr lang="pt-PT" dirty="0"/>
              <a:t>Texto com uma ou mais linhas</a:t>
            </a:r>
          </a:p>
        </p:txBody>
      </p:sp>
      <p:sp>
        <p:nvSpPr>
          <p:cNvPr id="19" name="Text Placeholder 15">
            <a:extLst>
              <a:ext uri="{FF2B5EF4-FFF2-40B4-BE49-F238E27FC236}">
                <a16:creationId xmlns:a16="http://schemas.microsoft.com/office/drawing/2014/main" id="{D76400C2-6338-43E1-A412-AE90D6759B86}"/>
              </a:ext>
            </a:extLst>
          </p:cNvPr>
          <p:cNvSpPr>
            <a:spLocks noGrp="1"/>
          </p:cNvSpPr>
          <p:nvPr>
            <p:ph type="body" sz="quarter" idx="13" hasCustomPrompt="1"/>
          </p:nvPr>
        </p:nvSpPr>
        <p:spPr>
          <a:xfrm>
            <a:off x="11968675" y="4509129"/>
            <a:ext cx="11149358" cy="655265"/>
          </a:xfrm>
        </p:spPr>
        <p:txBody>
          <a:bodyPr>
            <a:normAutofit/>
          </a:bodyPr>
          <a:lstStyle>
            <a:lvl1pPr marL="0" indent="0">
              <a:buNone/>
              <a:defRPr sz="4000" baseline="0">
                <a:solidFill>
                  <a:schemeClr val="tx1"/>
                </a:solidFill>
                <a:latin typeface="Montserrat" panose="00000500000000000000" pitchFamily="2" charset="0"/>
              </a:defRPr>
            </a:lvl1pPr>
          </a:lstStyle>
          <a:p>
            <a:pPr lvl="0"/>
            <a:r>
              <a:rPr lang="pt-PT" dirty="0"/>
              <a:t>Texto de 2.º nível</a:t>
            </a:r>
          </a:p>
        </p:txBody>
      </p:sp>
      <p:sp>
        <p:nvSpPr>
          <p:cNvPr id="6" name="Text Placeholder 15">
            <a:extLst>
              <a:ext uri="{FF2B5EF4-FFF2-40B4-BE49-F238E27FC236}">
                <a16:creationId xmlns:a16="http://schemas.microsoft.com/office/drawing/2014/main" id="{C0480267-7246-4F90-9841-0B6EB45CBBAB}"/>
              </a:ext>
            </a:extLst>
          </p:cNvPr>
          <p:cNvSpPr>
            <a:spLocks noGrp="1"/>
          </p:cNvSpPr>
          <p:nvPr>
            <p:ph type="body" sz="quarter" idx="14" hasCustomPrompt="1"/>
          </p:nvPr>
        </p:nvSpPr>
        <p:spPr>
          <a:xfrm>
            <a:off x="11535602" y="5522077"/>
            <a:ext cx="11582429" cy="655265"/>
          </a:xfrm>
        </p:spPr>
        <p:txBody>
          <a:bodyPr>
            <a:normAutofit/>
          </a:bodyPr>
          <a:lstStyle>
            <a:lvl1pPr marL="0" indent="0">
              <a:buNone/>
              <a:defRPr sz="4000" baseline="0">
                <a:solidFill>
                  <a:schemeClr val="tx1"/>
                </a:solidFill>
                <a:latin typeface="Montserrat SemiBold" panose="00000700000000000000" pitchFamily="2" charset="0"/>
              </a:defRPr>
            </a:lvl1pPr>
          </a:lstStyle>
          <a:p>
            <a:pPr lvl="0"/>
            <a:r>
              <a:rPr lang="pt-PT" dirty="0"/>
              <a:t>Texto com uma ou mais linhas</a:t>
            </a:r>
          </a:p>
        </p:txBody>
      </p:sp>
      <p:sp>
        <p:nvSpPr>
          <p:cNvPr id="7" name="Text Placeholder 15">
            <a:extLst>
              <a:ext uri="{FF2B5EF4-FFF2-40B4-BE49-F238E27FC236}">
                <a16:creationId xmlns:a16="http://schemas.microsoft.com/office/drawing/2014/main" id="{721A7D0D-5AF3-401F-92D7-F16E7C0F0330}"/>
              </a:ext>
            </a:extLst>
          </p:cNvPr>
          <p:cNvSpPr>
            <a:spLocks noGrp="1"/>
          </p:cNvSpPr>
          <p:nvPr>
            <p:ph type="body" sz="quarter" idx="15" hasCustomPrompt="1"/>
          </p:nvPr>
        </p:nvSpPr>
        <p:spPr>
          <a:xfrm>
            <a:off x="11968674" y="6202735"/>
            <a:ext cx="11149358" cy="655265"/>
          </a:xfrm>
        </p:spPr>
        <p:txBody>
          <a:bodyPr>
            <a:normAutofit/>
          </a:bodyPr>
          <a:lstStyle>
            <a:lvl1pPr marL="0" indent="0">
              <a:buNone/>
              <a:defRPr sz="4000" baseline="0">
                <a:solidFill>
                  <a:schemeClr val="tx1"/>
                </a:solidFill>
                <a:latin typeface="Montserrat" panose="00000500000000000000" pitchFamily="2" charset="0"/>
              </a:defRPr>
            </a:lvl1pPr>
          </a:lstStyle>
          <a:p>
            <a:pPr lvl="0"/>
            <a:r>
              <a:rPr lang="pt-PT" dirty="0"/>
              <a:t>Texto de 2.º nível</a:t>
            </a:r>
          </a:p>
        </p:txBody>
      </p:sp>
      <p:sp>
        <p:nvSpPr>
          <p:cNvPr id="10" name="Text Placeholder 15">
            <a:extLst>
              <a:ext uri="{FF2B5EF4-FFF2-40B4-BE49-F238E27FC236}">
                <a16:creationId xmlns:a16="http://schemas.microsoft.com/office/drawing/2014/main" id="{5631D8AF-7FDE-4704-9413-49B74D5025AF}"/>
              </a:ext>
            </a:extLst>
          </p:cNvPr>
          <p:cNvSpPr>
            <a:spLocks noGrp="1"/>
          </p:cNvSpPr>
          <p:nvPr>
            <p:ph type="body" sz="quarter" idx="16" hasCustomPrompt="1"/>
          </p:nvPr>
        </p:nvSpPr>
        <p:spPr>
          <a:xfrm>
            <a:off x="11535602" y="7211026"/>
            <a:ext cx="11582429" cy="655265"/>
          </a:xfrm>
        </p:spPr>
        <p:txBody>
          <a:bodyPr>
            <a:normAutofit/>
          </a:bodyPr>
          <a:lstStyle>
            <a:lvl1pPr marL="0" indent="0">
              <a:buNone/>
              <a:defRPr sz="4000" baseline="0">
                <a:solidFill>
                  <a:schemeClr val="tx1"/>
                </a:solidFill>
                <a:latin typeface="Montserrat SemiBold" panose="00000700000000000000" pitchFamily="2" charset="0"/>
              </a:defRPr>
            </a:lvl1pPr>
          </a:lstStyle>
          <a:p>
            <a:pPr lvl="0"/>
            <a:r>
              <a:rPr lang="pt-PT" dirty="0"/>
              <a:t>Texto com uma ou mais linhas</a:t>
            </a:r>
          </a:p>
        </p:txBody>
      </p:sp>
      <p:sp>
        <p:nvSpPr>
          <p:cNvPr id="11" name="Text Placeholder 15">
            <a:extLst>
              <a:ext uri="{FF2B5EF4-FFF2-40B4-BE49-F238E27FC236}">
                <a16:creationId xmlns:a16="http://schemas.microsoft.com/office/drawing/2014/main" id="{0160ABA2-0261-4444-871B-6063FFE6620D}"/>
              </a:ext>
            </a:extLst>
          </p:cNvPr>
          <p:cNvSpPr>
            <a:spLocks noGrp="1"/>
          </p:cNvSpPr>
          <p:nvPr>
            <p:ph type="body" sz="quarter" idx="17" hasCustomPrompt="1"/>
          </p:nvPr>
        </p:nvSpPr>
        <p:spPr>
          <a:xfrm>
            <a:off x="11968674" y="7891684"/>
            <a:ext cx="11149358" cy="655265"/>
          </a:xfrm>
        </p:spPr>
        <p:txBody>
          <a:bodyPr>
            <a:normAutofit/>
          </a:bodyPr>
          <a:lstStyle>
            <a:lvl1pPr marL="0" indent="0">
              <a:buNone/>
              <a:defRPr sz="4000" baseline="0">
                <a:solidFill>
                  <a:schemeClr val="tx1"/>
                </a:solidFill>
                <a:latin typeface="Montserrat" panose="00000500000000000000" pitchFamily="2" charset="0"/>
              </a:defRPr>
            </a:lvl1pPr>
          </a:lstStyle>
          <a:p>
            <a:pPr lvl="0"/>
            <a:r>
              <a:rPr lang="pt-PT" dirty="0"/>
              <a:t>Texto de 2.º nível</a:t>
            </a:r>
          </a:p>
        </p:txBody>
      </p:sp>
    </p:spTree>
    <p:extLst>
      <p:ext uri="{BB962C8B-B14F-4D97-AF65-F5344CB8AC3E}">
        <p14:creationId xmlns:p14="http://schemas.microsoft.com/office/powerpoint/2010/main" val="226711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DEBC94-879D-4D63-B202-D338AFD87C0C}"/>
              </a:ext>
            </a:extLst>
          </p:cNvPr>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en-US" dirty="0" err="1"/>
              <a:t>Título</a:t>
            </a:r>
            <a:r>
              <a:rPr lang="en-US" dirty="0"/>
              <a:t> </a:t>
            </a:r>
            <a:r>
              <a:rPr lang="en-US" dirty="0" err="1"/>
              <a:t>abertura</a:t>
            </a:r>
            <a:endParaRPr lang="pt-PT" dirty="0"/>
          </a:p>
        </p:txBody>
      </p:sp>
      <p:sp>
        <p:nvSpPr>
          <p:cNvPr id="19" name="Text Placeholder 18">
            <a:extLst>
              <a:ext uri="{FF2B5EF4-FFF2-40B4-BE49-F238E27FC236}">
                <a16:creationId xmlns:a16="http://schemas.microsoft.com/office/drawing/2014/main" id="{98E8320B-88BE-4D46-A9A8-EAE50EFD4EC7}"/>
              </a:ext>
            </a:extLst>
          </p:cNvPr>
          <p:cNvSpPr>
            <a:spLocks noGrp="1"/>
          </p:cNvSpPr>
          <p:nvPr>
            <p:ph type="body" idx="1"/>
          </p:nvPr>
        </p:nvSpPr>
        <p:spPr>
          <a:xfrm>
            <a:off x="1676400" y="3695700"/>
            <a:ext cx="21031200" cy="8702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EC0524A6-D281-44E3-A441-3B6BD636B80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rot="16200000">
            <a:off x="-324506" y="1228719"/>
            <a:ext cx="2314704" cy="1384615"/>
          </a:xfrm>
          <a:prstGeom prst="rect">
            <a:avLst/>
          </a:prstGeom>
        </p:spPr>
      </p:pic>
    </p:spTree>
    <p:extLst>
      <p:ext uri="{BB962C8B-B14F-4D97-AF65-F5344CB8AC3E}">
        <p14:creationId xmlns:p14="http://schemas.microsoft.com/office/powerpoint/2010/main" val="179098884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3" r:id="rId3"/>
    <p:sldLayoutId id="2147483674" r:id="rId4"/>
    <p:sldLayoutId id="2147483662" r:id="rId5"/>
    <p:sldLayoutId id="2147483671" r:id="rId6"/>
    <p:sldLayoutId id="2147483667" r:id="rId7"/>
    <p:sldLayoutId id="2147483673" r:id="rId8"/>
    <p:sldLayoutId id="2147483666" r:id="rId9"/>
    <p:sldLayoutId id="2147483669" r:id="rId10"/>
    <p:sldLayoutId id="2147483668" r:id="rId11"/>
    <p:sldLayoutId id="2147483672" r:id="rId12"/>
    <p:sldLayoutId id="2147483665" r:id="rId13"/>
    <p:sldLayoutId id="2147483670" r:id="rId14"/>
    <p:sldLayoutId id="2147483664" r:id="rId15"/>
    <p:sldLayoutId id="2147483676" r:id="rId16"/>
    <p:sldLayoutId id="2147483704" r:id="rId17"/>
    <p:sldLayoutId id="2147483705" r:id="rId18"/>
    <p:sldLayoutId id="2147483706" r:id="rId19"/>
  </p:sldLayoutIdLst>
  <p:txStyles>
    <p:titleStyle>
      <a:lvl1pPr algn="l" defTabSz="914400" rtl="0" eaLnBrk="1" latinLnBrk="0" hangingPunct="1">
        <a:lnSpc>
          <a:spcPct val="90000"/>
        </a:lnSpc>
        <a:spcBef>
          <a:spcPct val="0"/>
        </a:spcBef>
        <a:buNone/>
        <a:defRPr sz="10000" kern="1200" baseline="0">
          <a:solidFill>
            <a:srgbClr val="0D29C2"/>
          </a:solidFill>
          <a:latin typeface="Montserrat 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8000" kern="1200">
          <a:solidFill>
            <a:srgbClr val="0D29C2"/>
          </a:solidFill>
          <a:latin typeface="Montserrat Bold" panose="000008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5000" kern="1200">
          <a:solidFill>
            <a:srgbClr val="0D29C2"/>
          </a:solidFill>
          <a:latin typeface="Montserrat Bold" panose="000008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ontserrat SemiBold" panose="000007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27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ontserrat" panose="00000500000000000000" pitchFamily="2"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Bold" panose="00000800000000000000" pitchFamily="2"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9BFA70-39AA-45F8-BA30-FC2A9CEA3CAE}"/>
              </a:ext>
            </a:extLst>
          </p:cNvPr>
          <p:cNvSpPr>
            <a:spLocks noGrp="1"/>
          </p:cNvSpPr>
          <p:nvPr>
            <p:ph type="body" sz="quarter" idx="11"/>
          </p:nvPr>
        </p:nvSpPr>
        <p:spPr/>
        <p:txBody>
          <a:bodyPr>
            <a:normAutofit lnSpcReduction="10000"/>
          </a:bodyPr>
          <a:lstStyle/>
          <a:p>
            <a:endParaRPr lang="en-US"/>
          </a:p>
        </p:txBody>
      </p:sp>
      <p:sp>
        <p:nvSpPr>
          <p:cNvPr id="4" name="Text Placeholder 3">
            <a:extLst>
              <a:ext uri="{FF2B5EF4-FFF2-40B4-BE49-F238E27FC236}">
                <a16:creationId xmlns:a16="http://schemas.microsoft.com/office/drawing/2014/main" id="{33AA385D-E7FD-4777-B4BE-ADCC1CD02883}"/>
              </a:ext>
            </a:extLst>
          </p:cNvPr>
          <p:cNvSpPr>
            <a:spLocks noGrp="1"/>
          </p:cNvSpPr>
          <p:nvPr>
            <p:ph type="body" sz="quarter" idx="13"/>
          </p:nvPr>
        </p:nvSpPr>
        <p:spPr/>
        <p:txBody>
          <a:bodyPr>
            <a:normAutofit lnSpcReduction="10000"/>
          </a:bodyPr>
          <a:lstStyle/>
          <a:p>
            <a:endParaRPr lang="en-US"/>
          </a:p>
        </p:txBody>
      </p:sp>
      <p:pic>
        <p:nvPicPr>
          <p:cNvPr id="18" name="Picture 17" descr="Graphical user interface&#10;&#10;Description automatically generated">
            <a:extLst>
              <a:ext uri="{FF2B5EF4-FFF2-40B4-BE49-F238E27FC236}">
                <a16:creationId xmlns:a16="http://schemas.microsoft.com/office/drawing/2014/main" id="{35E615F3-1486-4374-B243-D1EBB8691AE8}"/>
              </a:ext>
            </a:extLst>
          </p:cNvPr>
          <p:cNvPicPr>
            <a:picLocks noChangeAspect="1"/>
          </p:cNvPicPr>
          <p:nvPr/>
        </p:nvPicPr>
        <p:blipFill rotWithShape="1">
          <a:blip r:embed="rId2">
            <a:extLst>
              <a:ext uri="{28A0092B-C50C-407E-A947-70E740481C1C}">
                <a14:useLocalDpi xmlns:a14="http://schemas.microsoft.com/office/drawing/2010/main" val="0"/>
              </a:ext>
            </a:extLst>
          </a:blip>
          <a:srcRect l="40897" r="28318" b="69773"/>
          <a:stretch/>
        </p:blipFill>
        <p:spPr>
          <a:xfrm>
            <a:off x="0" y="0"/>
            <a:ext cx="24837656" cy="13716000"/>
          </a:xfrm>
          <a:prstGeom prst="rect">
            <a:avLst/>
          </a:prstGeom>
        </p:spPr>
      </p:pic>
      <p:pic>
        <p:nvPicPr>
          <p:cNvPr id="16" name="Picture 15" descr="A picture containing graphical user interface&#10;&#10;Description automatically generated">
            <a:extLst>
              <a:ext uri="{FF2B5EF4-FFF2-40B4-BE49-F238E27FC236}">
                <a16:creationId xmlns:a16="http://schemas.microsoft.com/office/drawing/2014/main" id="{1F002D1F-0D64-4465-9D90-D8494EB9F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830" y="0"/>
            <a:ext cx="12684340" cy="13716000"/>
          </a:xfrm>
          <a:prstGeom prst="rect">
            <a:avLst/>
          </a:prstGeom>
        </p:spPr>
      </p:pic>
    </p:spTree>
    <p:extLst>
      <p:ext uri="{BB962C8B-B14F-4D97-AF65-F5344CB8AC3E}">
        <p14:creationId xmlns:p14="http://schemas.microsoft.com/office/powerpoint/2010/main" val="2854546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7540052" y="1166917"/>
            <a:ext cx="14915213" cy="2562872"/>
          </a:xfrm>
        </p:spPr>
        <p:txBody>
          <a:bodyPr>
            <a:normAutofit/>
          </a:bodyPr>
          <a:lstStyle/>
          <a:p>
            <a:pPr algn="r">
              <a:lnSpc>
                <a:spcPct val="100000"/>
              </a:lnSpc>
            </a:pPr>
            <a:r>
              <a:rPr lang="pt-BR" sz="5400" b="1" dirty="0">
                <a:solidFill>
                  <a:srgbClr val="1F2144"/>
                </a:solidFill>
              </a:rPr>
              <a:t>Objectivos da orçamentação por programas</a:t>
            </a:r>
            <a:endParaRPr lang="en-GB" sz="5400"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758190" y="4475747"/>
            <a:ext cx="20146780" cy="7543800"/>
          </a:xfrm>
        </p:spPr>
        <p:txBody>
          <a:bodyPr>
            <a:normAutofit/>
          </a:bodyPr>
          <a:lstStyle/>
          <a:p>
            <a:pPr>
              <a:lnSpc>
                <a:spcPct val="114000"/>
              </a:lnSpc>
            </a:pPr>
            <a:r>
              <a:rPr lang="pt-BR" sz="4000"/>
              <a:t>O principal objectivo da orçamentação de programas é melhorar a </a:t>
            </a:r>
            <a:r>
              <a:rPr lang="pt-BR" sz="4000" u="sng"/>
              <a:t>priorização da despesa pública</a:t>
            </a:r>
            <a:r>
              <a:rPr lang="pt-BR" sz="4000"/>
              <a:t>. Ao fornecer informações sobre os custos e benefícios de programas alternativos, facilita as decisões sobre quais as áreas de despesa a cortar e a aumentar, de modo a melhor responder às necessidades da comunidade.</a:t>
            </a:r>
          </a:p>
          <a:p>
            <a:pPr>
              <a:lnSpc>
                <a:spcPct val="114000"/>
              </a:lnSpc>
            </a:pPr>
            <a:endParaRPr lang="pt-BR" sz="4000"/>
          </a:p>
          <a:p>
            <a:pPr>
              <a:lnSpc>
                <a:spcPct val="114000"/>
              </a:lnSpc>
            </a:pPr>
            <a:r>
              <a:rPr lang="pt-BR" sz="4000"/>
              <a:t>Ao fazer do desempenho dos programas um factor importante nas decisões sobre as afectações orçamentais dos ministérios, a orçamentação por programas visa também colocar uma pressão sobre os ministérios para </a:t>
            </a:r>
            <a:r>
              <a:rPr lang="pt-BR" sz="4000" u="sng"/>
              <a:t>melhorar a eficácia e eficiência</a:t>
            </a:r>
            <a:r>
              <a:rPr lang="pt-BR" sz="4000"/>
              <a:t> dos seus serviços existentes.</a:t>
            </a:r>
          </a:p>
          <a:p>
            <a:pPr>
              <a:lnSpc>
                <a:spcPct val="114000"/>
              </a:lnSpc>
            </a:pPr>
            <a:endParaRPr lang="pt-BR" sz="4000"/>
          </a:p>
          <a:p>
            <a:pPr>
              <a:lnSpc>
                <a:spcPct val="114000"/>
              </a:lnSpc>
            </a:pPr>
            <a:endParaRPr lang="pt-PT" sz="4000" dirty="0"/>
          </a:p>
        </p:txBody>
      </p:sp>
      <p:sp>
        <p:nvSpPr>
          <p:cNvPr id="5" name="TextBox 4">
            <a:extLst>
              <a:ext uri="{FF2B5EF4-FFF2-40B4-BE49-F238E27FC236}">
                <a16:creationId xmlns:a16="http://schemas.microsoft.com/office/drawing/2014/main" id="{24236334-D8DE-4A3A-956F-FDDDCF1B6D90}"/>
              </a:ext>
            </a:extLst>
          </p:cNvPr>
          <p:cNvSpPr txBox="1"/>
          <p:nvPr/>
        </p:nvSpPr>
        <p:spPr>
          <a:xfrm>
            <a:off x="18669977" y="12685839"/>
            <a:ext cx="5246557" cy="830997"/>
          </a:xfrm>
          <a:prstGeom prst="rect">
            <a:avLst/>
          </a:prstGeom>
          <a:noFill/>
        </p:spPr>
        <p:txBody>
          <a:bodyPr wrap="square" rtlCol="0">
            <a:spAutoFit/>
          </a:bodyPr>
          <a:lstStyle/>
          <a:p>
            <a:pPr algn="r"/>
            <a:r>
              <a:rPr lang="en-GB" sz="2400" dirty="0"/>
              <a:t>Ricardo Paes Mamede</a:t>
            </a:r>
          </a:p>
          <a:p>
            <a:pPr algn="r"/>
            <a:r>
              <a:rPr lang="en-GB" sz="2400" b="0" dirty="0"/>
              <a:t>Ipps-Iscte</a:t>
            </a:r>
          </a:p>
        </p:txBody>
      </p:sp>
      <p:grpSp>
        <p:nvGrpSpPr>
          <p:cNvPr id="8" name="Group 7">
            <a:extLst>
              <a:ext uri="{FF2B5EF4-FFF2-40B4-BE49-F238E27FC236}">
                <a16:creationId xmlns:a16="http://schemas.microsoft.com/office/drawing/2014/main" id="{6B28B775-BA8E-479D-9706-22587B1C17D9}"/>
              </a:ext>
            </a:extLst>
          </p:cNvPr>
          <p:cNvGrpSpPr/>
          <p:nvPr/>
        </p:nvGrpSpPr>
        <p:grpSpPr>
          <a:xfrm>
            <a:off x="-175112" y="0"/>
            <a:ext cx="6639018" cy="3054927"/>
            <a:chOff x="-175112" y="0"/>
            <a:chExt cx="6639018" cy="3054927"/>
          </a:xfrm>
        </p:grpSpPr>
        <p:sp>
          <p:nvSpPr>
            <p:cNvPr id="9" name="Rectangle 8">
              <a:extLst>
                <a:ext uri="{FF2B5EF4-FFF2-40B4-BE49-F238E27FC236}">
                  <a16:creationId xmlns:a16="http://schemas.microsoft.com/office/drawing/2014/main" id="{C714DEBF-F573-464C-A466-3AE217D1D683}"/>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F0493D5A-01E1-49B5-9073-C1AB88A5E4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317529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7540052" y="1166917"/>
            <a:ext cx="14915213" cy="2562872"/>
          </a:xfrm>
        </p:spPr>
        <p:txBody>
          <a:bodyPr>
            <a:normAutofit/>
          </a:bodyPr>
          <a:lstStyle/>
          <a:p>
            <a:pPr algn="r">
              <a:lnSpc>
                <a:spcPct val="100000"/>
              </a:lnSpc>
            </a:pPr>
            <a:r>
              <a:rPr lang="pt-BR" sz="5400" b="1" dirty="0">
                <a:solidFill>
                  <a:srgbClr val="1F2144"/>
                </a:solidFill>
              </a:rPr>
              <a:t>Nenhum orçamento por programas é puro</a:t>
            </a:r>
            <a:endParaRPr lang="en-GB" sz="5400"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758190" y="4475747"/>
            <a:ext cx="20146780" cy="7543800"/>
          </a:xfrm>
        </p:spPr>
        <p:txBody>
          <a:bodyPr>
            <a:normAutofit/>
          </a:bodyPr>
          <a:lstStyle/>
          <a:p>
            <a:pPr>
              <a:lnSpc>
                <a:spcPct val="114000"/>
              </a:lnSpc>
            </a:pPr>
            <a:r>
              <a:rPr lang="pt-BR" sz="4000"/>
              <a:t>A noção de programa está relacionada com as intervenções dos organismos públicos que visam atingir determinados objectivos societais. </a:t>
            </a:r>
          </a:p>
          <a:p>
            <a:pPr>
              <a:lnSpc>
                <a:spcPct val="114000"/>
              </a:lnSpc>
            </a:pPr>
            <a:endParaRPr lang="pt-BR" sz="4000"/>
          </a:p>
          <a:p>
            <a:pPr>
              <a:lnSpc>
                <a:spcPct val="114000"/>
              </a:lnSpc>
            </a:pPr>
            <a:r>
              <a:rPr lang="pt-BR" sz="4000"/>
              <a:t>No entanto, uma parte importante da actividade da administração pública são </a:t>
            </a:r>
            <a:r>
              <a:rPr lang="pt-BR" sz="4000" u="sng"/>
              <a:t>serviços de apoio internos</a:t>
            </a:r>
            <a:r>
              <a:rPr lang="pt-BR" sz="4000"/>
              <a:t> aos organismos, que são em geral transversais a vários programas.</a:t>
            </a:r>
          </a:p>
          <a:p>
            <a:pPr>
              <a:lnSpc>
                <a:spcPct val="114000"/>
              </a:lnSpc>
            </a:pPr>
            <a:endParaRPr lang="pt-BR" sz="4000"/>
          </a:p>
          <a:p>
            <a:pPr>
              <a:lnSpc>
                <a:spcPct val="114000"/>
              </a:lnSpc>
            </a:pPr>
            <a:r>
              <a:rPr lang="pt-BR" sz="4000"/>
              <a:t>Na prática, a solução encontrada passa em geral pela criação de programas de serviços de apoio – que não são, como é óbvio, definidos em função dos objectivos seocietais que visam atingir.</a:t>
            </a:r>
          </a:p>
          <a:p>
            <a:pPr>
              <a:lnSpc>
                <a:spcPct val="114000"/>
              </a:lnSpc>
            </a:pPr>
            <a:endParaRPr lang="pt-BR" sz="4000"/>
          </a:p>
          <a:p>
            <a:pPr>
              <a:lnSpc>
                <a:spcPct val="114000"/>
              </a:lnSpc>
            </a:pPr>
            <a:endParaRPr lang="pt-PT" sz="4000" dirty="0"/>
          </a:p>
        </p:txBody>
      </p:sp>
      <p:sp>
        <p:nvSpPr>
          <p:cNvPr id="5" name="TextBox 4">
            <a:extLst>
              <a:ext uri="{FF2B5EF4-FFF2-40B4-BE49-F238E27FC236}">
                <a16:creationId xmlns:a16="http://schemas.microsoft.com/office/drawing/2014/main" id="{24236334-D8DE-4A3A-956F-FDDDCF1B6D90}"/>
              </a:ext>
            </a:extLst>
          </p:cNvPr>
          <p:cNvSpPr txBox="1"/>
          <p:nvPr/>
        </p:nvSpPr>
        <p:spPr>
          <a:xfrm>
            <a:off x="18669977" y="12685839"/>
            <a:ext cx="5246557" cy="830997"/>
          </a:xfrm>
          <a:prstGeom prst="rect">
            <a:avLst/>
          </a:prstGeom>
          <a:noFill/>
        </p:spPr>
        <p:txBody>
          <a:bodyPr wrap="square" rtlCol="0">
            <a:spAutoFit/>
          </a:bodyPr>
          <a:lstStyle/>
          <a:p>
            <a:pPr algn="r"/>
            <a:r>
              <a:rPr lang="en-GB" sz="2400" dirty="0"/>
              <a:t>Ricardo Paes Mamede</a:t>
            </a:r>
          </a:p>
          <a:p>
            <a:pPr algn="r"/>
            <a:r>
              <a:rPr lang="en-GB" sz="2400" b="0" dirty="0"/>
              <a:t>Ipps-Iscte</a:t>
            </a:r>
          </a:p>
        </p:txBody>
      </p:sp>
      <p:grpSp>
        <p:nvGrpSpPr>
          <p:cNvPr id="8" name="Group 7">
            <a:extLst>
              <a:ext uri="{FF2B5EF4-FFF2-40B4-BE49-F238E27FC236}">
                <a16:creationId xmlns:a16="http://schemas.microsoft.com/office/drawing/2014/main" id="{37453B1D-5CEF-4D6C-BE5D-0F1FE30EC603}"/>
              </a:ext>
            </a:extLst>
          </p:cNvPr>
          <p:cNvGrpSpPr/>
          <p:nvPr/>
        </p:nvGrpSpPr>
        <p:grpSpPr>
          <a:xfrm>
            <a:off x="-175112" y="0"/>
            <a:ext cx="6639018" cy="3054927"/>
            <a:chOff x="-175112" y="0"/>
            <a:chExt cx="6639018" cy="3054927"/>
          </a:xfrm>
        </p:grpSpPr>
        <p:sp>
          <p:nvSpPr>
            <p:cNvPr id="9" name="Rectangle 8">
              <a:extLst>
                <a:ext uri="{FF2B5EF4-FFF2-40B4-BE49-F238E27FC236}">
                  <a16:creationId xmlns:a16="http://schemas.microsoft.com/office/drawing/2014/main" id="{B0F8EF1E-A7B8-4671-A370-E91908231062}"/>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7A27724A-91FE-4A9F-B9AC-1C173C35A4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50148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7540052" y="1166917"/>
            <a:ext cx="14915213" cy="2562872"/>
          </a:xfrm>
        </p:spPr>
        <p:txBody>
          <a:bodyPr>
            <a:normAutofit/>
          </a:bodyPr>
          <a:lstStyle/>
          <a:p>
            <a:pPr algn="r">
              <a:lnSpc>
                <a:spcPct val="100000"/>
              </a:lnSpc>
            </a:pPr>
            <a:r>
              <a:rPr lang="pt-BR" sz="5400" b="1" dirty="0">
                <a:solidFill>
                  <a:srgbClr val="1F2144"/>
                </a:solidFill>
              </a:rPr>
              <a:t>O exemplo francês</a:t>
            </a:r>
            <a:endParaRPr lang="en-GB" sz="5400"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758190" y="3260557"/>
            <a:ext cx="20146780" cy="8758989"/>
          </a:xfrm>
        </p:spPr>
        <p:txBody>
          <a:bodyPr>
            <a:normAutofit/>
          </a:bodyPr>
          <a:lstStyle/>
          <a:p>
            <a:pPr>
              <a:lnSpc>
                <a:spcPct val="114000"/>
              </a:lnSpc>
            </a:pPr>
            <a:r>
              <a:rPr lang="pt-BR" sz="4000"/>
              <a:t>O parlamento delibera sobre orçamento anual que inclui cerca de 130 programas, agrupados em cerca de 30 "missões“ (algumas interministeriais). </a:t>
            </a:r>
          </a:p>
          <a:p>
            <a:pPr>
              <a:lnSpc>
                <a:spcPct val="114000"/>
              </a:lnSpc>
            </a:pPr>
            <a:endParaRPr lang="pt-BR" sz="4000"/>
          </a:p>
          <a:p>
            <a:pPr>
              <a:lnSpc>
                <a:spcPct val="114000"/>
              </a:lnSpc>
            </a:pPr>
            <a:r>
              <a:rPr lang="pt-BR" sz="4000"/>
              <a:t>No âmbito dos programas, cada ministério atribuem fundos a "acções" (ou subprogramas). </a:t>
            </a:r>
          </a:p>
          <a:p>
            <a:pPr>
              <a:lnSpc>
                <a:spcPct val="114000"/>
              </a:lnSpc>
            </a:pPr>
            <a:endParaRPr lang="pt-BR" sz="4000"/>
          </a:p>
          <a:p>
            <a:pPr>
              <a:lnSpc>
                <a:spcPct val="114000"/>
              </a:lnSpc>
            </a:pPr>
            <a:r>
              <a:rPr lang="pt-BR" sz="4000"/>
              <a:t>Em geral, os ministérios podem movimentar livremente o dinheiro dentro da sua dotação orçamental global, desde que não aumentem o montante atribuído aos custos de pessoal. </a:t>
            </a:r>
          </a:p>
          <a:p>
            <a:pPr>
              <a:lnSpc>
                <a:spcPct val="114000"/>
              </a:lnSpc>
            </a:pPr>
            <a:endParaRPr lang="pt-BR" sz="4000"/>
          </a:p>
          <a:p>
            <a:pPr>
              <a:lnSpc>
                <a:spcPct val="114000"/>
              </a:lnSpc>
            </a:pPr>
            <a:r>
              <a:rPr lang="pt-BR" sz="4000"/>
              <a:t>Dentro dos ministérios, os gestores de programas partilham o controlo sobre os orçamentos dos programas com os gestores das unidades organizacionais.</a:t>
            </a:r>
          </a:p>
          <a:p>
            <a:pPr>
              <a:lnSpc>
                <a:spcPct val="114000"/>
              </a:lnSpc>
            </a:pPr>
            <a:endParaRPr lang="pt-PT" sz="4000" dirty="0"/>
          </a:p>
        </p:txBody>
      </p:sp>
      <p:sp>
        <p:nvSpPr>
          <p:cNvPr id="5" name="TextBox 4">
            <a:extLst>
              <a:ext uri="{FF2B5EF4-FFF2-40B4-BE49-F238E27FC236}">
                <a16:creationId xmlns:a16="http://schemas.microsoft.com/office/drawing/2014/main" id="{24236334-D8DE-4A3A-956F-FDDDCF1B6D90}"/>
              </a:ext>
            </a:extLst>
          </p:cNvPr>
          <p:cNvSpPr txBox="1"/>
          <p:nvPr/>
        </p:nvSpPr>
        <p:spPr>
          <a:xfrm>
            <a:off x="4692317" y="12709902"/>
            <a:ext cx="18212654" cy="461665"/>
          </a:xfrm>
          <a:prstGeom prst="rect">
            <a:avLst/>
          </a:prstGeom>
          <a:noFill/>
        </p:spPr>
        <p:txBody>
          <a:bodyPr wrap="square" rtlCol="0">
            <a:spAutoFit/>
          </a:bodyPr>
          <a:lstStyle/>
          <a:p>
            <a:pPr algn="r"/>
            <a:r>
              <a:rPr lang="en-GB" sz="2400" b="0" dirty="0"/>
              <a:t>Fonte: Mark Robinson in Allen et al. (eds) (2013), </a:t>
            </a:r>
            <a:r>
              <a:rPr lang="en-GB" sz="2400" b="0" i="1" dirty="0"/>
              <a:t>The International Handbook of Public Financial Management.</a:t>
            </a:r>
          </a:p>
        </p:txBody>
      </p:sp>
      <p:grpSp>
        <p:nvGrpSpPr>
          <p:cNvPr id="8" name="Group 7">
            <a:extLst>
              <a:ext uri="{FF2B5EF4-FFF2-40B4-BE49-F238E27FC236}">
                <a16:creationId xmlns:a16="http://schemas.microsoft.com/office/drawing/2014/main" id="{39FEC6F5-C204-4F8C-B510-0DA23C0A22BF}"/>
              </a:ext>
            </a:extLst>
          </p:cNvPr>
          <p:cNvGrpSpPr/>
          <p:nvPr/>
        </p:nvGrpSpPr>
        <p:grpSpPr>
          <a:xfrm>
            <a:off x="-175112" y="0"/>
            <a:ext cx="6639018" cy="3054927"/>
            <a:chOff x="-175112" y="0"/>
            <a:chExt cx="6639018" cy="3054927"/>
          </a:xfrm>
        </p:grpSpPr>
        <p:sp>
          <p:nvSpPr>
            <p:cNvPr id="9" name="Rectangle 8">
              <a:extLst>
                <a:ext uri="{FF2B5EF4-FFF2-40B4-BE49-F238E27FC236}">
                  <a16:creationId xmlns:a16="http://schemas.microsoft.com/office/drawing/2014/main" id="{07B43E08-9082-48B3-82FB-3B1B4CF719ED}"/>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CFA7B6EF-11AC-4FE6-8960-33FFCC679C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244911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4" end="4"/>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236334-D8DE-4A3A-956F-FDDDCF1B6D90}"/>
              </a:ext>
            </a:extLst>
          </p:cNvPr>
          <p:cNvSpPr txBox="1"/>
          <p:nvPr/>
        </p:nvSpPr>
        <p:spPr>
          <a:xfrm>
            <a:off x="7447547" y="12709902"/>
            <a:ext cx="15457423" cy="461665"/>
          </a:xfrm>
          <a:prstGeom prst="rect">
            <a:avLst/>
          </a:prstGeom>
          <a:noFill/>
        </p:spPr>
        <p:txBody>
          <a:bodyPr wrap="square" rtlCol="0">
            <a:spAutoFit/>
          </a:bodyPr>
          <a:lstStyle/>
          <a:p>
            <a:pPr algn="r"/>
            <a:r>
              <a:rPr lang="en-GB" sz="2400" b="0" dirty="0"/>
              <a:t>Fonte: Mark Robinson in Allen et al. (eds) (2013), </a:t>
            </a:r>
            <a:r>
              <a:rPr lang="en-GB" sz="2400" b="0" i="1" dirty="0"/>
              <a:t>The International Handbook of Public Financial Management.</a:t>
            </a:r>
          </a:p>
        </p:txBody>
      </p:sp>
      <p:pic>
        <p:nvPicPr>
          <p:cNvPr id="8" name="Picture 7">
            <a:extLst>
              <a:ext uri="{FF2B5EF4-FFF2-40B4-BE49-F238E27FC236}">
                <a16:creationId xmlns:a16="http://schemas.microsoft.com/office/drawing/2014/main" id="{5EC7E587-6945-468E-8013-4169778C5E77}"/>
              </a:ext>
            </a:extLst>
          </p:cNvPr>
          <p:cNvPicPr/>
          <p:nvPr/>
        </p:nvPicPr>
        <p:blipFill rotWithShape="1">
          <a:blip r:embed="rId2"/>
          <a:srcRect l="20377" t="32477" r="31671" b="20507"/>
          <a:stretch/>
        </p:blipFill>
        <p:spPr bwMode="auto">
          <a:xfrm>
            <a:off x="2021305" y="1985216"/>
            <a:ext cx="19166306" cy="9685421"/>
          </a:xfrm>
          <a:prstGeom prst="rect">
            <a:avLst/>
          </a:prstGeom>
          <a:ln>
            <a:noFill/>
          </a:ln>
          <a:extLst>
            <a:ext uri="{53640926-AAD7-44D8-BBD7-CCE9431645EC}">
              <a14:shadowObscured xmlns:a14="http://schemas.microsoft.com/office/drawing/2010/main"/>
            </a:ext>
          </a:extLst>
        </p:spPr>
      </p:pic>
      <p:sp>
        <p:nvSpPr>
          <p:cNvPr id="10" name="Marcador de Posição do Texto 5">
            <a:extLst>
              <a:ext uri="{FF2B5EF4-FFF2-40B4-BE49-F238E27FC236}">
                <a16:creationId xmlns:a16="http://schemas.microsoft.com/office/drawing/2014/main" id="{D321CF7B-CE60-4B76-8F77-100FBFAB35FF}"/>
              </a:ext>
            </a:extLst>
          </p:cNvPr>
          <p:cNvSpPr txBox="1">
            <a:spLocks/>
          </p:cNvSpPr>
          <p:nvPr/>
        </p:nvSpPr>
        <p:spPr>
          <a:xfrm>
            <a:off x="7540052" y="1166917"/>
            <a:ext cx="14915213" cy="25628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5000" kern="1200">
                <a:solidFill>
                  <a:srgbClr val="0D29C2"/>
                </a:solidFill>
                <a:latin typeface="Montserrat Bold" panose="000008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5000" kern="1200">
                <a:solidFill>
                  <a:srgbClr val="0D29C2"/>
                </a:solidFill>
                <a:latin typeface="Montserrat Bold" panose="000008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ontserrat SemiBold" panose="000007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27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ontserrat" panose="00000500000000000000" pitchFamily="2"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Bold" panose="00000800000000000000" pitchFamily="2"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pPr>
            <a:r>
              <a:rPr lang="pt-BR" sz="5400" b="1" dirty="0">
                <a:solidFill>
                  <a:srgbClr val="1F2144"/>
                </a:solidFill>
              </a:rPr>
              <a:t>O exemplo de “missão” </a:t>
            </a:r>
          </a:p>
          <a:p>
            <a:pPr algn="r">
              <a:lnSpc>
                <a:spcPct val="100000"/>
              </a:lnSpc>
            </a:pPr>
            <a:r>
              <a:rPr lang="pt-BR" sz="5400" b="1" dirty="0">
                <a:solidFill>
                  <a:srgbClr val="1F2144"/>
                </a:solidFill>
              </a:rPr>
              <a:t>no caso francês</a:t>
            </a:r>
            <a:endParaRPr lang="en-GB" sz="5400" b="0" dirty="0">
              <a:solidFill>
                <a:srgbClr val="1F2144"/>
              </a:solidFill>
            </a:endParaRPr>
          </a:p>
        </p:txBody>
      </p:sp>
      <p:grpSp>
        <p:nvGrpSpPr>
          <p:cNvPr id="6" name="Group 5">
            <a:extLst>
              <a:ext uri="{FF2B5EF4-FFF2-40B4-BE49-F238E27FC236}">
                <a16:creationId xmlns:a16="http://schemas.microsoft.com/office/drawing/2014/main" id="{B2D1A8BA-2B94-4E70-A821-EE51F315950D}"/>
              </a:ext>
            </a:extLst>
          </p:cNvPr>
          <p:cNvGrpSpPr/>
          <p:nvPr/>
        </p:nvGrpSpPr>
        <p:grpSpPr>
          <a:xfrm>
            <a:off x="-175112" y="0"/>
            <a:ext cx="6639018" cy="3054927"/>
            <a:chOff x="-175112" y="0"/>
            <a:chExt cx="6639018" cy="3054927"/>
          </a:xfrm>
        </p:grpSpPr>
        <p:sp>
          <p:nvSpPr>
            <p:cNvPr id="7" name="Rectangle 6">
              <a:extLst>
                <a:ext uri="{FF2B5EF4-FFF2-40B4-BE49-F238E27FC236}">
                  <a16:creationId xmlns:a16="http://schemas.microsoft.com/office/drawing/2014/main" id="{EAF8126C-F19E-445C-9FBF-074243059889}"/>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graphical user interface&#10;&#10;Description automatically generated">
              <a:extLst>
                <a:ext uri="{FF2B5EF4-FFF2-40B4-BE49-F238E27FC236}">
                  <a16:creationId xmlns:a16="http://schemas.microsoft.com/office/drawing/2014/main" id="{F8BD2EF9-76DA-4A70-8FC0-3DE8583A63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745503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4512038" y="4886793"/>
            <a:ext cx="15200027" cy="5773186"/>
          </a:xfrm>
        </p:spPr>
        <p:txBody>
          <a:bodyPr>
            <a:normAutofit/>
          </a:bodyPr>
          <a:lstStyle/>
          <a:p>
            <a:pPr algn="ctr">
              <a:lnSpc>
                <a:spcPct val="100000"/>
              </a:lnSpc>
            </a:pPr>
            <a:r>
              <a:rPr lang="pt-BR" sz="8000" dirty="0">
                <a:solidFill>
                  <a:srgbClr val="1F2144"/>
                </a:solidFill>
              </a:rPr>
              <a:t>2. Orçamentação por programas e orçamentação por resultados	</a:t>
            </a:r>
          </a:p>
        </p:txBody>
      </p:sp>
      <p:sp>
        <p:nvSpPr>
          <p:cNvPr id="3" name="Right Triangle 2">
            <a:extLst>
              <a:ext uri="{FF2B5EF4-FFF2-40B4-BE49-F238E27FC236}">
                <a16:creationId xmlns:a16="http://schemas.microsoft.com/office/drawing/2014/main" id="{676FB575-B6AA-44D4-BCDC-D66DCE92015B}"/>
              </a:ext>
            </a:extLst>
          </p:cNvPr>
          <p:cNvSpPr/>
          <p:nvPr/>
        </p:nvSpPr>
        <p:spPr>
          <a:xfrm rot="16200000">
            <a:off x="20445984" y="9777984"/>
            <a:ext cx="3938017" cy="3938017"/>
          </a:xfrm>
          <a:prstGeom prst="rtTriangle">
            <a:avLst/>
          </a:prstGeom>
          <a:solidFill>
            <a:srgbClr val="1F2144"/>
          </a:solidFill>
          <a:ln>
            <a:solidFill>
              <a:srgbClr val="1F2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nvGrpSpPr>
          <p:cNvPr id="4" name="Group 3">
            <a:extLst>
              <a:ext uri="{FF2B5EF4-FFF2-40B4-BE49-F238E27FC236}">
                <a16:creationId xmlns:a16="http://schemas.microsoft.com/office/drawing/2014/main" id="{0AE05C6B-59D1-4E68-86B1-895ED871FBDA}"/>
              </a:ext>
            </a:extLst>
          </p:cNvPr>
          <p:cNvGrpSpPr/>
          <p:nvPr/>
        </p:nvGrpSpPr>
        <p:grpSpPr>
          <a:xfrm>
            <a:off x="-175112" y="0"/>
            <a:ext cx="6639018" cy="3054927"/>
            <a:chOff x="-175112" y="0"/>
            <a:chExt cx="6639018" cy="3054927"/>
          </a:xfrm>
        </p:grpSpPr>
        <p:sp>
          <p:nvSpPr>
            <p:cNvPr id="5" name="Rectangle 4">
              <a:extLst>
                <a:ext uri="{FF2B5EF4-FFF2-40B4-BE49-F238E27FC236}">
                  <a16:creationId xmlns:a16="http://schemas.microsoft.com/office/drawing/2014/main" id="{86F57108-9090-4BB4-A8B6-AC5914EAE796}"/>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graphical user interface&#10;&#10;Description automatically generated">
              <a:extLst>
                <a:ext uri="{FF2B5EF4-FFF2-40B4-BE49-F238E27FC236}">
                  <a16:creationId xmlns:a16="http://schemas.microsoft.com/office/drawing/2014/main" id="{A6839D58-3A7B-408B-8D63-4F45E72233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3690663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5811254" y="1166917"/>
            <a:ext cx="16644012" cy="2562872"/>
          </a:xfrm>
        </p:spPr>
        <p:txBody>
          <a:bodyPr>
            <a:normAutofit/>
          </a:bodyPr>
          <a:lstStyle/>
          <a:p>
            <a:pPr algn="r">
              <a:lnSpc>
                <a:spcPct val="100000"/>
              </a:lnSpc>
            </a:pPr>
            <a:r>
              <a:rPr lang="pt-BR" sz="5400" b="1" dirty="0">
                <a:solidFill>
                  <a:srgbClr val="1F2144"/>
                </a:solidFill>
              </a:rPr>
              <a:t>Orçamentação por programas como instância da orçamentação por resultados</a:t>
            </a:r>
            <a:endParaRPr lang="en-GB" sz="5400"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758190" y="4740441"/>
            <a:ext cx="20146780" cy="7279105"/>
          </a:xfrm>
        </p:spPr>
        <p:txBody>
          <a:bodyPr>
            <a:normAutofit/>
          </a:bodyPr>
          <a:lstStyle/>
          <a:p>
            <a:pPr>
              <a:lnSpc>
                <a:spcPct val="114000"/>
              </a:lnSpc>
            </a:pPr>
            <a:r>
              <a:rPr lang="pt-BR" sz="4000"/>
              <a:t>As diferentes formas de orçamentação por resultados (</a:t>
            </a:r>
            <a:r>
              <a:rPr lang="pt-BR" sz="4000" i="1"/>
              <a:t>performance budgeting</a:t>
            </a:r>
            <a:r>
              <a:rPr lang="pt-BR" sz="4000"/>
              <a:t>) consistem em mecanismos de financiamento do sector público que utilizam informações sobre o desempenho para ligar o financiamento aos resultados.</a:t>
            </a:r>
          </a:p>
          <a:p>
            <a:pPr>
              <a:lnSpc>
                <a:spcPct val="114000"/>
              </a:lnSpc>
            </a:pPr>
            <a:endParaRPr lang="pt-BR" sz="4000"/>
          </a:p>
          <a:p>
            <a:pPr>
              <a:lnSpc>
                <a:spcPct val="114000"/>
              </a:lnSpc>
            </a:pPr>
            <a:r>
              <a:rPr lang="pt-BR" sz="4000"/>
              <a:t>A orçamentação por programas é a forma mais difundida e duradoura de orçamentação por resultados e a que é hoje mais amplamente aplicada a nível governamental (Robinson, 2013).</a:t>
            </a:r>
            <a:endParaRPr lang="pt-PT" sz="4000" dirty="0"/>
          </a:p>
        </p:txBody>
      </p:sp>
      <p:sp>
        <p:nvSpPr>
          <p:cNvPr id="5" name="TextBox 4">
            <a:extLst>
              <a:ext uri="{FF2B5EF4-FFF2-40B4-BE49-F238E27FC236}">
                <a16:creationId xmlns:a16="http://schemas.microsoft.com/office/drawing/2014/main" id="{24236334-D8DE-4A3A-956F-FDDDCF1B6D90}"/>
              </a:ext>
            </a:extLst>
          </p:cNvPr>
          <p:cNvSpPr txBox="1"/>
          <p:nvPr/>
        </p:nvSpPr>
        <p:spPr>
          <a:xfrm>
            <a:off x="18669977" y="12685839"/>
            <a:ext cx="5246557" cy="830997"/>
          </a:xfrm>
          <a:prstGeom prst="rect">
            <a:avLst/>
          </a:prstGeom>
          <a:noFill/>
        </p:spPr>
        <p:txBody>
          <a:bodyPr wrap="square" rtlCol="0">
            <a:spAutoFit/>
          </a:bodyPr>
          <a:lstStyle/>
          <a:p>
            <a:pPr algn="r"/>
            <a:r>
              <a:rPr lang="en-GB" sz="2400" dirty="0"/>
              <a:t>Ricardo Paes Mamede</a:t>
            </a:r>
          </a:p>
          <a:p>
            <a:pPr algn="r"/>
            <a:r>
              <a:rPr lang="en-GB" sz="2400" b="0" dirty="0"/>
              <a:t>Ipps-Iscte</a:t>
            </a:r>
          </a:p>
        </p:txBody>
      </p:sp>
      <p:grpSp>
        <p:nvGrpSpPr>
          <p:cNvPr id="8" name="Group 7">
            <a:extLst>
              <a:ext uri="{FF2B5EF4-FFF2-40B4-BE49-F238E27FC236}">
                <a16:creationId xmlns:a16="http://schemas.microsoft.com/office/drawing/2014/main" id="{F4FC3B57-53EC-4431-9E59-B5538128D521}"/>
              </a:ext>
            </a:extLst>
          </p:cNvPr>
          <p:cNvGrpSpPr/>
          <p:nvPr/>
        </p:nvGrpSpPr>
        <p:grpSpPr>
          <a:xfrm>
            <a:off x="-175112" y="0"/>
            <a:ext cx="6639018" cy="3054927"/>
            <a:chOff x="-175112" y="0"/>
            <a:chExt cx="6639018" cy="3054927"/>
          </a:xfrm>
        </p:grpSpPr>
        <p:sp>
          <p:nvSpPr>
            <p:cNvPr id="9" name="Rectangle 8">
              <a:extLst>
                <a:ext uri="{FF2B5EF4-FFF2-40B4-BE49-F238E27FC236}">
                  <a16:creationId xmlns:a16="http://schemas.microsoft.com/office/drawing/2014/main" id="{52BF9AC1-6BAA-49DE-A51B-D4B2045B50D8}"/>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4296D2DD-02BF-44B2-9439-B5CD334235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33323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5811254" y="1166917"/>
            <a:ext cx="16644012" cy="2562872"/>
          </a:xfrm>
        </p:spPr>
        <p:txBody>
          <a:bodyPr>
            <a:normAutofit/>
          </a:bodyPr>
          <a:lstStyle/>
          <a:p>
            <a:pPr algn="r">
              <a:lnSpc>
                <a:spcPct val="100000"/>
              </a:lnSpc>
            </a:pPr>
            <a:r>
              <a:rPr lang="pt-BR" sz="5400" b="1" dirty="0">
                <a:solidFill>
                  <a:srgbClr val="1F2144"/>
                </a:solidFill>
              </a:rPr>
              <a:t>Orçamentação por resultados segundo a OCDE</a:t>
            </a:r>
            <a:endParaRPr lang="en-GB" sz="5400"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758190" y="4475747"/>
            <a:ext cx="20146780" cy="7543800"/>
          </a:xfrm>
        </p:spPr>
        <p:txBody>
          <a:bodyPr>
            <a:normAutofit/>
          </a:bodyPr>
          <a:lstStyle/>
          <a:p>
            <a:pPr>
              <a:lnSpc>
                <a:spcPct val="114000"/>
              </a:lnSpc>
            </a:pPr>
            <a:r>
              <a:rPr lang="pt-BR" sz="4000"/>
              <a:t>A orçamentação por resultados é a utilização sistemática de informação sobre o desempenho para informar as decisões orçamentais: </a:t>
            </a:r>
          </a:p>
          <a:p>
            <a:pPr>
              <a:lnSpc>
                <a:spcPct val="114000"/>
              </a:lnSpc>
            </a:pPr>
            <a:endParaRPr lang="pt-BR" sz="4000"/>
          </a:p>
          <a:p>
            <a:pPr marL="571500" indent="-571500">
              <a:lnSpc>
                <a:spcPct val="114000"/>
              </a:lnSpc>
              <a:buFont typeface="Arial" panose="020B0604020202020204" pitchFamily="34" charset="0"/>
              <a:buChar char="•"/>
            </a:pPr>
            <a:r>
              <a:rPr lang="pt-BR" sz="4000"/>
              <a:t>quer como um contributo directo para as decisões de </a:t>
            </a:r>
            <a:r>
              <a:rPr lang="pt-BR" sz="4000" u="sng"/>
              <a:t>atribuição de orçamento</a:t>
            </a:r>
            <a:r>
              <a:rPr lang="pt-BR" sz="4000"/>
              <a:t>, </a:t>
            </a:r>
          </a:p>
          <a:p>
            <a:pPr marL="571500" indent="-571500">
              <a:lnSpc>
                <a:spcPct val="114000"/>
              </a:lnSpc>
              <a:buFont typeface="Arial" panose="020B0604020202020204" pitchFamily="34" charset="0"/>
              <a:buChar char="•"/>
            </a:pPr>
            <a:endParaRPr lang="pt-BR" sz="4000"/>
          </a:p>
          <a:p>
            <a:pPr marL="571500" indent="-571500">
              <a:lnSpc>
                <a:spcPct val="114000"/>
              </a:lnSpc>
              <a:buFont typeface="Arial" panose="020B0604020202020204" pitchFamily="34" charset="0"/>
              <a:buChar char="•"/>
            </a:pPr>
            <a:r>
              <a:rPr lang="pt-BR" sz="4000"/>
              <a:t>quer como informação contextual para instilar maior </a:t>
            </a:r>
            <a:r>
              <a:rPr lang="pt-BR" sz="4000" u="sng"/>
              <a:t>transparência e responsabilidade</a:t>
            </a:r>
            <a:r>
              <a:rPr lang="pt-BR" sz="4000"/>
              <a:t> ao longo de todo o processo orçamental,  fornecendo informação aos legisladores e ao público sobre os objectivos das despesas e os resultados alcançados.</a:t>
            </a:r>
            <a:endParaRPr lang="pt-PT" sz="4000" dirty="0"/>
          </a:p>
        </p:txBody>
      </p:sp>
      <p:sp>
        <p:nvSpPr>
          <p:cNvPr id="8" name="TextBox 7">
            <a:extLst>
              <a:ext uri="{FF2B5EF4-FFF2-40B4-BE49-F238E27FC236}">
                <a16:creationId xmlns:a16="http://schemas.microsoft.com/office/drawing/2014/main" id="{0504823A-864F-4C0E-9096-EF359DB5BFC7}"/>
              </a:ext>
            </a:extLst>
          </p:cNvPr>
          <p:cNvSpPr txBox="1"/>
          <p:nvPr/>
        </p:nvSpPr>
        <p:spPr>
          <a:xfrm>
            <a:off x="7447547" y="12709902"/>
            <a:ext cx="15457423" cy="461665"/>
          </a:xfrm>
          <a:prstGeom prst="rect">
            <a:avLst/>
          </a:prstGeom>
          <a:noFill/>
        </p:spPr>
        <p:txBody>
          <a:bodyPr wrap="square" rtlCol="0">
            <a:spAutoFit/>
          </a:bodyPr>
          <a:lstStyle/>
          <a:p>
            <a:pPr algn="r"/>
            <a:r>
              <a:rPr lang="en-GB" sz="2400" b="0" dirty="0"/>
              <a:t>Fonte: OCDE (2019), </a:t>
            </a:r>
            <a:r>
              <a:rPr lang="en-GB" sz="2400" b="0" i="1" dirty="0"/>
              <a:t>Good Practices for Performance Budgeting.</a:t>
            </a:r>
          </a:p>
        </p:txBody>
      </p:sp>
      <p:grpSp>
        <p:nvGrpSpPr>
          <p:cNvPr id="5" name="Group 4">
            <a:extLst>
              <a:ext uri="{FF2B5EF4-FFF2-40B4-BE49-F238E27FC236}">
                <a16:creationId xmlns:a16="http://schemas.microsoft.com/office/drawing/2014/main" id="{A1A7781B-2786-46E0-BA91-AC4ACADBFE5C}"/>
              </a:ext>
            </a:extLst>
          </p:cNvPr>
          <p:cNvGrpSpPr/>
          <p:nvPr/>
        </p:nvGrpSpPr>
        <p:grpSpPr>
          <a:xfrm>
            <a:off x="-175112" y="0"/>
            <a:ext cx="6639018" cy="3054927"/>
            <a:chOff x="-175112" y="0"/>
            <a:chExt cx="6639018" cy="3054927"/>
          </a:xfrm>
        </p:grpSpPr>
        <p:sp>
          <p:nvSpPr>
            <p:cNvPr id="9" name="Rectangle 8">
              <a:extLst>
                <a:ext uri="{FF2B5EF4-FFF2-40B4-BE49-F238E27FC236}">
                  <a16:creationId xmlns:a16="http://schemas.microsoft.com/office/drawing/2014/main" id="{0588E7C5-E604-4E90-858F-9499B3DFC0CB}"/>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8144CAE5-5628-4DD3-BF14-1D7F52CD90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179317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3308684" y="1166917"/>
            <a:ext cx="19146582" cy="2562872"/>
          </a:xfrm>
        </p:spPr>
        <p:txBody>
          <a:bodyPr>
            <a:normAutofit/>
          </a:bodyPr>
          <a:lstStyle/>
          <a:p>
            <a:pPr algn="r">
              <a:lnSpc>
                <a:spcPct val="100000"/>
              </a:lnSpc>
            </a:pPr>
            <a:r>
              <a:rPr lang="pt-BR" sz="5400" b="1" dirty="0">
                <a:solidFill>
                  <a:srgbClr val="1F2144"/>
                </a:solidFill>
              </a:rPr>
              <a:t>Críticas à orçamentação por programas enquanto instrumento para melhorar resultados</a:t>
            </a:r>
            <a:endParaRPr lang="en-GB" sz="5400"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758190" y="4475747"/>
            <a:ext cx="20146780" cy="7543800"/>
          </a:xfrm>
        </p:spPr>
        <p:txBody>
          <a:bodyPr>
            <a:normAutofit/>
          </a:bodyPr>
          <a:lstStyle/>
          <a:p>
            <a:pPr>
              <a:lnSpc>
                <a:spcPct val="114000"/>
              </a:lnSpc>
            </a:pPr>
            <a:r>
              <a:rPr lang="pt-BR" sz="4000"/>
              <a:t>A orçamentação por programas está focada na </a:t>
            </a:r>
            <a:r>
              <a:rPr lang="pt-BR" sz="4000" u="sng"/>
              <a:t>priorização das intervenções </a:t>
            </a:r>
            <a:r>
              <a:rPr lang="pt-BR" sz="4000"/>
              <a:t>públicas e na prestação de contas, usando a informação sobre resultados para esse fim. </a:t>
            </a:r>
          </a:p>
          <a:p>
            <a:pPr>
              <a:lnSpc>
                <a:spcPct val="114000"/>
              </a:lnSpc>
            </a:pPr>
            <a:endParaRPr lang="pt-BR" sz="4000"/>
          </a:p>
          <a:p>
            <a:pPr>
              <a:lnSpc>
                <a:spcPct val="114000"/>
              </a:lnSpc>
            </a:pPr>
            <a:r>
              <a:rPr lang="pt-BR" sz="4000"/>
              <a:t>É por vezes criticada por não colocar suficiente </a:t>
            </a:r>
            <a:r>
              <a:rPr lang="pt-BR" sz="4000" u="sng"/>
              <a:t>pressão sobre os ministérios</a:t>
            </a:r>
            <a:r>
              <a:rPr lang="pt-BR" sz="4000"/>
              <a:t> para melhorarem a sua eficácia e eficiência.</a:t>
            </a:r>
          </a:p>
          <a:p>
            <a:pPr>
              <a:lnSpc>
                <a:spcPct val="114000"/>
              </a:lnSpc>
            </a:pPr>
            <a:endParaRPr lang="pt-BR" sz="4000"/>
          </a:p>
          <a:p>
            <a:pPr>
              <a:lnSpc>
                <a:spcPct val="114000"/>
              </a:lnSpc>
            </a:pPr>
            <a:r>
              <a:rPr lang="pt-BR" sz="4000"/>
              <a:t>Por estes motivos, surgiram ao longo dos anos </a:t>
            </a:r>
            <a:r>
              <a:rPr lang="pt-BR" sz="4000" u="sng"/>
              <a:t>versões alternativas</a:t>
            </a:r>
            <a:r>
              <a:rPr lang="pt-BR" sz="4000"/>
              <a:t> – e mais exigentes – de orçamentação por resultados.  </a:t>
            </a:r>
          </a:p>
          <a:p>
            <a:pPr>
              <a:lnSpc>
                <a:spcPct val="114000"/>
              </a:lnSpc>
            </a:pPr>
            <a:endParaRPr lang="pt-BR" sz="4000"/>
          </a:p>
          <a:p>
            <a:pPr>
              <a:lnSpc>
                <a:spcPct val="114000"/>
              </a:lnSpc>
            </a:pPr>
            <a:endParaRPr lang="pt-BR" sz="4000"/>
          </a:p>
          <a:p>
            <a:pPr>
              <a:lnSpc>
                <a:spcPct val="114000"/>
              </a:lnSpc>
            </a:pPr>
            <a:endParaRPr lang="pt-BR" sz="4000"/>
          </a:p>
        </p:txBody>
      </p:sp>
      <p:sp>
        <p:nvSpPr>
          <p:cNvPr id="5" name="TextBox 4">
            <a:extLst>
              <a:ext uri="{FF2B5EF4-FFF2-40B4-BE49-F238E27FC236}">
                <a16:creationId xmlns:a16="http://schemas.microsoft.com/office/drawing/2014/main" id="{849EACFA-762D-4C69-AEF4-95268E36A46E}"/>
              </a:ext>
            </a:extLst>
          </p:cNvPr>
          <p:cNvSpPr txBox="1"/>
          <p:nvPr/>
        </p:nvSpPr>
        <p:spPr>
          <a:xfrm>
            <a:off x="18669977" y="12685839"/>
            <a:ext cx="5246557" cy="830997"/>
          </a:xfrm>
          <a:prstGeom prst="rect">
            <a:avLst/>
          </a:prstGeom>
          <a:noFill/>
        </p:spPr>
        <p:txBody>
          <a:bodyPr wrap="square" rtlCol="0">
            <a:spAutoFit/>
          </a:bodyPr>
          <a:lstStyle/>
          <a:p>
            <a:pPr algn="r"/>
            <a:r>
              <a:rPr lang="en-GB" sz="2400" dirty="0"/>
              <a:t>Ricardo Paes Mamede</a:t>
            </a:r>
          </a:p>
          <a:p>
            <a:pPr algn="r"/>
            <a:r>
              <a:rPr lang="en-GB" sz="2400" b="0" dirty="0"/>
              <a:t>Ipps-Iscte</a:t>
            </a:r>
          </a:p>
        </p:txBody>
      </p:sp>
      <p:grpSp>
        <p:nvGrpSpPr>
          <p:cNvPr id="8" name="Group 7">
            <a:extLst>
              <a:ext uri="{FF2B5EF4-FFF2-40B4-BE49-F238E27FC236}">
                <a16:creationId xmlns:a16="http://schemas.microsoft.com/office/drawing/2014/main" id="{A1AA91F5-080A-497B-9123-AAEEE48BB6E2}"/>
              </a:ext>
            </a:extLst>
          </p:cNvPr>
          <p:cNvGrpSpPr/>
          <p:nvPr/>
        </p:nvGrpSpPr>
        <p:grpSpPr>
          <a:xfrm>
            <a:off x="-175112" y="0"/>
            <a:ext cx="6639018" cy="3054927"/>
            <a:chOff x="-175112" y="0"/>
            <a:chExt cx="6639018" cy="3054927"/>
          </a:xfrm>
        </p:grpSpPr>
        <p:sp>
          <p:nvSpPr>
            <p:cNvPr id="9" name="Rectangle 8">
              <a:extLst>
                <a:ext uri="{FF2B5EF4-FFF2-40B4-BE49-F238E27FC236}">
                  <a16:creationId xmlns:a16="http://schemas.microsoft.com/office/drawing/2014/main" id="{46F572A0-E8CA-4E1B-8C5D-E706E8C8486F}"/>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FE8139F7-8C35-410D-9D09-E9DFD13ADB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368010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5883442" y="1166917"/>
            <a:ext cx="16571823" cy="2562872"/>
          </a:xfrm>
        </p:spPr>
        <p:txBody>
          <a:bodyPr>
            <a:normAutofit/>
          </a:bodyPr>
          <a:lstStyle/>
          <a:p>
            <a:pPr algn="r">
              <a:lnSpc>
                <a:spcPct val="100000"/>
              </a:lnSpc>
            </a:pPr>
            <a:r>
              <a:rPr lang="pt-BR" sz="5400" b="1" dirty="0">
                <a:solidFill>
                  <a:srgbClr val="1F2144"/>
                </a:solidFill>
              </a:rPr>
              <a:t>Quatro formas alternativas de orçamentação por resultados</a:t>
            </a:r>
            <a:endParaRPr lang="en-GB" sz="5400"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634923" y="4475747"/>
            <a:ext cx="20525866" cy="7543800"/>
          </a:xfrm>
        </p:spPr>
        <p:txBody>
          <a:bodyPr>
            <a:normAutofit fontScale="92500"/>
          </a:bodyPr>
          <a:lstStyle/>
          <a:p>
            <a:pPr>
              <a:lnSpc>
                <a:spcPct val="114000"/>
              </a:lnSpc>
            </a:pPr>
            <a:r>
              <a:rPr lang="pt-BR" sz="4000" b="1"/>
              <a:t>Financiamento por fórmula</a:t>
            </a:r>
            <a:r>
              <a:rPr lang="pt-BR" sz="4000"/>
              <a:t>: as necessidades de cada ministério são estimadas como uma função algébrica da quantidade e do custo da produção planeada.</a:t>
            </a:r>
          </a:p>
          <a:p>
            <a:pPr>
              <a:lnSpc>
                <a:spcPct val="114000"/>
              </a:lnSpc>
            </a:pPr>
            <a:endParaRPr lang="pt-BR" sz="4000"/>
          </a:p>
          <a:p>
            <a:pPr>
              <a:lnSpc>
                <a:spcPct val="114000"/>
              </a:lnSpc>
            </a:pPr>
            <a:r>
              <a:rPr lang="pt-BR" sz="4000" b="1"/>
              <a:t>Pagamento pelo desempenho</a:t>
            </a:r>
            <a:r>
              <a:rPr lang="pt-BR" sz="4000"/>
              <a:t>: o financiamento é determinado pela quantidade de produção que o organismo público realmente fornece, multiplicada por um “preço”.</a:t>
            </a:r>
          </a:p>
          <a:p>
            <a:pPr>
              <a:lnSpc>
                <a:spcPct val="114000"/>
              </a:lnSpc>
            </a:pPr>
            <a:endParaRPr lang="pt-BR" sz="4000"/>
          </a:p>
          <a:p>
            <a:pPr>
              <a:lnSpc>
                <a:spcPct val="114000"/>
              </a:lnSpc>
            </a:pPr>
            <a:r>
              <a:rPr lang="pt-BR" sz="4000" b="1"/>
              <a:t>Financiamento por bónus</a:t>
            </a:r>
            <a:r>
              <a:rPr lang="pt-BR" sz="4000"/>
              <a:t>: é atribuído financiamento suplementar, para além do financiamento de base, em função das realizações ou dos resultados alcançados.</a:t>
            </a:r>
          </a:p>
          <a:p>
            <a:pPr>
              <a:lnSpc>
                <a:spcPct val="114000"/>
              </a:lnSpc>
            </a:pPr>
            <a:endParaRPr lang="pt-BR" sz="4000"/>
          </a:p>
          <a:p>
            <a:pPr>
              <a:lnSpc>
                <a:spcPct val="114000"/>
              </a:lnSpc>
            </a:pPr>
            <a:r>
              <a:rPr lang="pt-BR" sz="4000" b="1"/>
              <a:t>Orçamento vinculado às metas</a:t>
            </a:r>
            <a:r>
              <a:rPr lang="pt-BR" sz="4000"/>
              <a:t>:  são definidas metas a alcançar por cada organismo, as quais têm uma relação directa com o nível de financiamento fornecido.</a:t>
            </a:r>
          </a:p>
          <a:p>
            <a:pPr>
              <a:lnSpc>
                <a:spcPct val="114000"/>
              </a:lnSpc>
            </a:pPr>
            <a:endParaRPr lang="pt-BR" sz="4000"/>
          </a:p>
        </p:txBody>
      </p:sp>
      <p:sp>
        <p:nvSpPr>
          <p:cNvPr id="8" name="TextBox 7">
            <a:extLst>
              <a:ext uri="{FF2B5EF4-FFF2-40B4-BE49-F238E27FC236}">
                <a16:creationId xmlns:a16="http://schemas.microsoft.com/office/drawing/2014/main" id="{D06F7ECB-710D-41D5-98BA-322A26BEF403}"/>
              </a:ext>
            </a:extLst>
          </p:cNvPr>
          <p:cNvSpPr txBox="1"/>
          <p:nvPr/>
        </p:nvSpPr>
        <p:spPr>
          <a:xfrm>
            <a:off x="7447547" y="12709902"/>
            <a:ext cx="15457423" cy="461665"/>
          </a:xfrm>
          <a:prstGeom prst="rect">
            <a:avLst/>
          </a:prstGeom>
          <a:noFill/>
        </p:spPr>
        <p:txBody>
          <a:bodyPr wrap="square" rtlCol="0">
            <a:spAutoFit/>
          </a:bodyPr>
          <a:lstStyle/>
          <a:p>
            <a:pPr algn="r"/>
            <a:r>
              <a:rPr lang="en-GB" sz="2400" b="0" dirty="0"/>
              <a:t>Fonte: Mark Robinson (2013)</a:t>
            </a:r>
            <a:endParaRPr lang="en-GB" sz="2400" b="0" i="1" dirty="0"/>
          </a:p>
        </p:txBody>
      </p:sp>
      <p:grpSp>
        <p:nvGrpSpPr>
          <p:cNvPr id="5" name="Group 4">
            <a:extLst>
              <a:ext uri="{FF2B5EF4-FFF2-40B4-BE49-F238E27FC236}">
                <a16:creationId xmlns:a16="http://schemas.microsoft.com/office/drawing/2014/main" id="{8A50DE6B-58F1-44C5-B50E-A0B278E638F6}"/>
              </a:ext>
            </a:extLst>
          </p:cNvPr>
          <p:cNvGrpSpPr/>
          <p:nvPr/>
        </p:nvGrpSpPr>
        <p:grpSpPr>
          <a:xfrm>
            <a:off x="-175112" y="0"/>
            <a:ext cx="6639018" cy="3054927"/>
            <a:chOff x="-175112" y="0"/>
            <a:chExt cx="6639018" cy="3054927"/>
          </a:xfrm>
        </p:grpSpPr>
        <p:sp>
          <p:nvSpPr>
            <p:cNvPr id="9" name="Rectangle 8">
              <a:extLst>
                <a:ext uri="{FF2B5EF4-FFF2-40B4-BE49-F238E27FC236}">
                  <a16:creationId xmlns:a16="http://schemas.microsoft.com/office/drawing/2014/main" id="{CEFB1460-B623-41AF-A74B-D021B9D41233}"/>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DE9BA3C4-FDD5-41AC-A1B9-A0DC4FB62D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273766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4" end="4"/>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6051884" y="1166917"/>
            <a:ext cx="16403381" cy="2562872"/>
          </a:xfrm>
        </p:spPr>
        <p:txBody>
          <a:bodyPr>
            <a:normAutofit/>
          </a:bodyPr>
          <a:lstStyle/>
          <a:p>
            <a:pPr algn="r">
              <a:lnSpc>
                <a:spcPct val="100000"/>
              </a:lnSpc>
            </a:pPr>
            <a:r>
              <a:rPr lang="pt-BR" sz="5400" b="1" dirty="0">
                <a:solidFill>
                  <a:srgbClr val="1F2144"/>
                </a:solidFill>
              </a:rPr>
              <a:t>Quatro formas alternativas de orçamentação por resultados</a:t>
            </a:r>
            <a:endParaRPr lang="en-GB" sz="5400" dirty="0">
              <a:solidFill>
                <a:srgbClr val="1F2144"/>
              </a:solidFill>
            </a:endParaRPr>
          </a:p>
        </p:txBody>
      </p:sp>
      <p:sp>
        <p:nvSpPr>
          <p:cNvPr id="8" name="TextBox 7">
            <a:extLst>
              <a:ext uri="{FF2B5EF4-FFF2-40B4-BE49-F238E27FC236}">
                <a16:creationId xmlns:a16="http://schemas.microsoft.com/office/drawing/2014/main" id="{D06F7ECB-710D-41D5-98BA-322A26BEF403}"/>
              </a:ext>
            </a:extLst>
          </p:cNvPr>
          <p:cNvSpPr txBox="1"/>
          <p:nvPr/>
        </p:nvSpPr>
        <p:spPr>
          <a:xfrm>
            <a:off x="6861156" y="12392527"/>
            <a:ext cx="15457423" cy="461665"/>
          </a:xfrm>
          <a:prstGeom prst="rect">
            <a:avLst/>
          </a:prstGeom>
          <a:noFill/>
        </p:spPr>
        <p:txBody>
          <a:bodyPr wrap="square" rtlCol="0">
            <a:spAutoFit/>
          </a:bodyPr>
          <a:lstStyle/>
          <a:p>
            <a:pPr algn="r"/>
            <a:r>
              <a:rPr lang="en-GB" sz="2400" b="0" dirty="0"/>
              <a:t>Fonte: adaptado de Mark Robinson (2013)</a:t>
            </a:r>
            <a:endParaRPr lang="en-GB" sz="2400" b="0" i="1" dirty="0"/>
          </a:p>
        </p:txBody>
      </p:sp>
      <p:graphicFrame>
        <p:nvGraphicFramePr>
          <p:cNvPr id="4" name="Table 3">
            <a:extLst>
              <a:ext uri="{FF2B5EF4-FFF2-40B4-BE49-F238E27FC236}">
                <a16:creationId xmlns:a16="http://schemas.microsoft.com/office/drawing/2014/main" id="{67897BF1-8C9C-4F0B-9057-4A57FA5D4263}"/>
              </a:ext>
            </a:extLst>
          </p:cNvPr>
          <p:cNvGraphicFramePr>
            <a:graphicFrameLocks noGrp="1"/>
          </p:cNvGraphicFramePr>
          <p:nvPr>
            <p:extLst>
              <p:ext uri="{D42A27DB-BD31-4B8C-83A1-F6EECF244321}">
                <p14:modId xmlns:p14="http://schemas.microsoft.com/office/powerpoint/2010/main" val="1457372455"/>
              </p:ext>
            </p:extLst>
          </p:nvPr>
        </p:nvGraphicFramePr>
        <p:xfrm>
          <a:off x="2562727" y="4343400"/>
          <a:ext cx="19755852" cy="7435516"/>
        </p:xfrm>
        <a:graphic>
          <a:graphicData uri="http://schemas.openxmlformats.org/drawingml/2006/table">
            <a:tbl>
              <a:tblPr firstRow="1" firstCol="1" bandRow="1">
                <a:tableStyleId>{5C22544A-7EE6-4342-B048-85BDC9FD1C3A}</a:tableStyleId>
              </a:tblPr>
              <a:tblGrid>
                <a:gridCol w="5859378">
                  <a:extLst>
                    <a:ext uri="{9D8B030D-6E8A-4147-A177-3AD203B41FA5}">
                      <a16:colId xmlns:a16="http://schemas.microsoft.com/office/drawing/2014/main" val="231184771"/>
                    </a:ext>
                  </a:extLst>
                </a:gridCol>
                <a:gridCol w="6809874">
                  <a:extLst>
                    <a:ext uri="{9D8B030D-6E8A-4147-A177-3AD203B41FA5}">
                      <a16:colId xmlns:a16="http://schemas.microsoft.com/office/drawing/2014/main" val="3368295263"/>
                    </a:ext>
                  </a:extLst>
                </a:gridCol>
                <a:gridCol w="7086600">
                  <a:extLst>
                    <a:ext uri="{9D8B030D-6E8A-4147-A177-3AD203B41FA5}">
                      <a16:colId xmlns:a16="http://schemas.microsoft.com/office/drawing/2014/main" val="2979029263"/>
                    </a:ext>
                  </a:extLst>
                </a:gridCol>
              </a:tblGrid>
              <a:tr h="1997587">
                <a:tc>
                  <a:txBody>
                    <a:bodyPr/>
                    <a:lstStyle/>
                    <a:p>
                      <a:pPr algn="ctr">
                        <a:lnSpc>
                          <a:spcPct val="107000"/>
                        </a:lnSpc>
                        <a:spcAft>
                          <a:spcPts val="800"/>
                        </a:spcAft>
                      </a:pPr>
                      <a:r>
                        <a:rPr lang="pt-PT" sz="2800" dirty="0">
                          <a:effectLst/>
                        </a:rPr>
                        <a:t> </a:t>
                      </a:r>
                      <a:endParaRPr lang="en-GB" sz="28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800"/>
                        </a:spcAft>
                      </a:pPr>
                      <a:r>
                        <a:rPr lang="pt-PT" sz="2800" dirty="0">
                          <a:effectLst/>
                        </a:rPr>
                        <a:t>Baseado nas realizações ou resultados </a:t>
                      </a:r>
                      <a:r>
                        <a:rPr lang="pt-PT" sz="2800" u="sng" dirty="0">
                          <a:effectLst/>
                        </a:rPr>
                        <a:t>esperados</a:t>
                      </a:r>
                      <a:endParaRPr lang="en-GB" sz="2800" u="sng"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2800" dirty="0">
                          <a:effectLst/>
                        </a:rPr>
                        <a:t>Baseado nas realizações ou resultados </a:t>
                      </a:r>
                      <a:r>
                        <a:rPr lang="pt-PT" sz="2800" u="sng" dirty="0">
                          <a:effectLst/>
                        </a:rPr>
                        <a:t>alcançados</a:t>
                      </a:r>
                      <a:endParaRPr lang="en-GB" sz="2800" u="sng"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9678583"/>
                  </a:ext>
                </a:extLst>
              </a:tr>
              <a:tr h="2380725">
                <a:tc>
                  <a:txBody>
                    <a:bodyPr/>
                    <a:lstStyle/>
                    <a:p>
                      <a:pPr>
                        <a:lnSpc>
                          <a:spcPct val="107000"/>
                        </a:lnSpc>
                        <a:spcAft>
                          <a:spcPts val="800"/>
                        </a:spcAft>
                      </a:pPr>
                      <a:r>
                        <a:rPr lang="pt-PT" sz="2800" dirty="0">
                          <a:effectLst/>
                        </a:rPr>
                        <a:t>Baseado em </a:t>
                      </a:r>
                      <a:r>
                        <a:rPr lang="pt-PT" sz="2800" u="sng" dirty="0">
                          <a:effectLst/>
                        </a:rPr>
                        <a:t>custos unitários</a:t>
                      </a:r>
                      <a:endParaRPr lang="en-GB" sz="2800" u="sng" dirty="0">
                        <a:effectLst/>
                      </a:endParaRPr>
                    </a:p>
                    <a:p>
                      <a:pPr>
                        <a:lnSpc>
                          <a:spcPct val="107000"/>
                        </a:lnSpc>
                        <a:spcAft>
                          <a:spcPts val="800"/>
                        </a:spcAft>
                      </a:pPr>
                      <a:r>
                        <a:rPr lang="pt-PT" sz="2800" dirty="0">
                          <a:effectLst/>
                        </a:rPr>
                        <a:t>(foco nas realizações)</a:t>
                      </a:r>
                      <a:endParaRPr lang="en-GB" sz="2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GB" sz="28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800"/>
                        </a:spcAft>
                      </a:pPr>
                      <a:endParaRPr lang="en-GB" sz="28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029881014"/>
                  </a:ext>
                </a:extLst>
              </a:tr>
              <a:tr h="3057204">
                <a:tc>
                  <a:txBody>
                    <a:bodyPr/>
                    <a:lstStyle/>
                    <a:p>
                      <a:pPr>
                        <a:lnSpc>
                          <a:spcPct val="107000"/>
                        </a:lnSpc>
                        <a:spcAft>
                          <a:spcPts val="800"/>
                        </a:spcAft>
                      </a:pPr>
                      <a:r>
                        <a:rPr lang="pt-PT" sz="2800" dirty="0">
                          <a:effectLst/>
                        </a:rPr>
                        <a:t>Sem relação directa com custos unitários (foco nas realizações e/ou nos resultados)</a:t>
                      </a:r>
                      <a:endParaRPr lang="en-GB" sz="2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GB" sz="28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800"/>
                        </a:spcAft>
                      </a:pPr>
                      <a:endParaRPr lang="en-GB" sz="28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306746502"/>
                  </a:ext>
                </a:extLst>
              </a:tr>
            </a:tbl>
          </a:graphicData>
        </a:graphic>
      </p:graphicFrame>
      <p:grpSp>
        <p:nvGrpSpPr>
          <p:cNvPr id="5" name="Group 4">
            <a:extLst>
              <a:ext uri="{FF2B5EF4-FFF2-40B4-BE49-F238E27FC236}">
                <a16:creationId xmlns:a16="http://schemas.microsoft.com/office/drawing/2014/main" id="{397D0547-5C78-4D17-823E-CFF53B254FC1}"/>
              </a:ext>
            </a:extLst>
          </p:cNvPr>
          <p:cNvGrpSpPr/>
          <p:nvPr/>
        </p:nvGrpSpPr>
        <p:grpSpPr>
          <a:xfrm>
            <a:off x="-175112" y="0"/>
            <a:ext cx="6639018" cy="3054927"/>
            <a:chOff x="-175112" y="0"/>
            <a:chExt cx="6639018" cy="3054927"/>
          </a:xfrm>
        </p:grpSpPr>
        <p:sp>
          <p:nvSpPr>
            <p:cNvPr id="7" name="Rectangle 6">
              <a:extLst>
                <a:ext uri="{FF2B5EF4-FFF2-40B4-BE49-F238E27FC236}">
                  <a16:creationId xmlns:a16="http://schemas.microsoft.com/office/drawing/2014/main" id="{821D2BC5-410C-4222-A3F4-1646A7481D5D}"/>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graphical user interface&#10;&#10;Description automatically generated">
              <a:extLst>
                <a:ext uri="{FF2B5EF4-FFF2-40B4-BE49-F238E27FC236}">
                  <a16:creationId xmlns:a16="http://schemas.microsoft.com/office/drawing/2014/main" id="{D1E4C8CB-4EFD-42A0-89B6-513F9A0A68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607076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16288671" y="1166917"/>
            <a:ext cx="6166594" cy="2562872"/>
          </a:xfrm>
        </p:spPr>
        <p:txBody>
          <a:bodyPr>
            <a:normAutofit/>
          </a:bodyPr>
          <a:lstStyle/>
          <a:p>
            <a:pPr algn="r"/>
            <a:r>
              <a:rPr lang="pt-PT" sz="6000" dirty="0">
                <a:solidFill>
                  <a:srgbClr val="1F2144"/>
                </a:solidFill>
              </a:rPr>
              <a:t>Tópicos</a:t>
            </a: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3642610" y="3340044"/>
            <a:ext cx="19127449" cy="8861949"/>
          </a:xfrm>
        </p:spPr>
        <p:txBody>
          <a:bodyPr>
            <a:normAutofit/>
          </a:bodyPr>
          <a:lstStyle/>
          <a:p>
            <a:pPr marL="914400" indent="-914400">
              <a:lnSpc>
                <a:spcPct val="114000"/>
              </a:lnSpc>
              <a:spcAft>
                <a:spcPts val="3600"/>
              </a:spcAft>
              <a:buFont typeface="+mj-lt"/>
              <a:buAutoNum type="arabicPeriod"/>
            </a:pPr>
            <a:r>
              <a:rPr lang="pt-BR" sz="4800"/>
              <a:t>O que é (e não é) a orçamentação por programas	</a:t>
            </a:r>
          </a:p>
          <a:p>
            <a:pPr marL="914400" indent="-914400">
              <a:lnSpc>
                <a:spcPct val="114000"/>
              </a:lnSpc>
              <a:spcAft>
                <a:spcPts val="3600"/>
              </a:spcAft>
              <a:buFont typeface="+mj-lt"/>
              <a:buAutoNum type="arabicPeriod"/>
            </a:pPr>
            <a:r>
              <a:rPr lang="pt-BR" sz="4800"/>
              <a:t>Orçamentação por programas e orçamentação por resultados	</a:t>
            </a:r>
          </a:p>
          <a:p>
            <a:pPr marL="914400" indent="-914400">
              <a:lnSpc>
                <a:spcPct val="114000"/>
              </a:lnSpc>
              <a:spcAft>
                <a:spcPts val="3600"/>
              </a:spcAft>
              <a:buFont typeface="+mj-lt"/>
              <a:buAutoNum type="arabicPeriod"/>
            </a:pPr>
            <a:r>
              <a:rPr lang="pt-BR" sz="4800"/>
              <a:t>Desafios de implementação da orçamentação por programas</a:t>
            </a:r>
          </a:p>
          <a:p>
            <a:pPr marL="914400" indent="-914400">
              <a:lnSpc>
                <a:spcPct val="114000"/>
              </a:lnSpc>
              <a:spcAft>
                <a:spcPts val="3600"/>
              </a:spcAft>
              <a:buFont typeface="+mj-lt"/>
              <a:buAutoNum type="arabicPeriod"/>
            </a:pPr>
            <a:r>
              <a:rPr lang="pt-BR" sz="4800"/>
              <a:t>Recomendações e boas práticas	</a:t>
            </a:r>
          </a:p>
          <a:p>
            <a:pPr marL="914400" indent="-914400">
              <a:lnSpc>
                <a:spcPct val="114000"/>
              </a:lnSpc>
              <a:spcAft>
                <a:spcPts val="3600"/>
              </a:spcAft>
              <a:buFont typeface="+mj-lt"/>
              <a:buAutoNum type="arabicPeriod"/>
            </a:pPr>
            <a:r>
              <a:rPr lang="pt-BR" sz="4800"/>
              <a:t>Discussão	</a:t>
            </a:r>
          </a:p>
          <a:p>
            <a:pPr>
              <a:lnSpc>
                <a:spcPct val="114000"/>
              </a:lnSpc>
              <a:spcAft>
                <a:spcPts val="3600"/>
              </a:spcAft>
            </a:pPr>
            <a:endParaRPr lang="pt-PT" sz="4800" dirty="0"/>
          </a:p>
          <a:p>
            <a:pPr>
              <a:lnSpc>
                <a:spcPct val="114000"/>
              </a:lnSpc>
              <a:spcAft>
                <a:spcPts val="3600"/>
              </a:spcAft>
            </a:pPr>
            <a:endParaRPr lang="pt-PT" sz="4800" dirty="0"/>
          </a:p>
        </p:txBody>
      </p:sp>
      <p:sp>
        <p:nvSpPr>
          <p:cNvPr id="4" name="TextBox 3">
            <a:extLst>
              <a:ext uri="{FF2B5EF4-FFF2-40B4-BE49-F238E27FC236}">
                <a16:creationId xmlns:a16="http://schemas.microsoft.com/office/drawing/2014/main" id="{80572C9C-8326-462B-9094-FDD463A1A4C2}"/>
              </a:ext>
            </a:extLst>
          </p:cNvPr>
          <p:cNvSpPr txBox="1"/>
          <p:nvPr/>
        </p:nvSpPr>
        <p:spPr>
          <a:xfrm>
            <a:off x="18669977" y="12670849"/>
            <a:ext cx="5246557" cy="830997"/>
          </a:xfrm>
          <a:prstGeom prst="rect">
            <a:avLst/>
          </a:prstGeom>
          <a:noFill/>
        </p:spPr>
        <p:txBody>
          <a:bodyPr wrap="square" rtlCol="0">
            <a:spAutoFit/>
          </a:bodyPr>
          <a:lstStyle/>
          <a:p>
            <a:pPr algn="r"/>
            <a:r>
              <a:rPr lang="en-GB" sz="2400" dirty="0"/>
              <a:t>Ricardo Paes Mamede</a:t>
            </a:r>
          </a:p>
          <a:p>
            <a:pPr algn="r"/>
            <a:r>
              <a:rPr lang="en-GB" sz="2400" b="0" dirty="0"/>
              <a:t>Ipps-Iscte</a:t>
            </a:r>
          </a:p>
        </p:txBody>
      </p:sp>
      <p:grpSp>
        <p:nvGrpSpPr>
          <p:cNvPr id="3" name="Group 2">
            <a:extLst>
              <a:ext uri="{FF2B5EF4-FFF2-40B4-BE49-F238E27FC236}">
                <a16:creationId xmlns:a16="http://schemas.microsoft.com/office/drawing/2014/main" id="{1567ADCC-36C5-47A6-9CBA-3006E407643C}"/>
              </a:ext>
            </a:extLst>
          </p:cNvPr>
          <p:cNvGrpSpPr/>
          <p:nvPr/>
        </p:nvGrpSpPr>
        <p:grpSpPr>
          <a:xfrm>
            <a:off x="-175112" y="0"/>
            <a:ext cx="6639018" cy="3054927"/>
            <a:chOff x="-175112" y="0"/>
            <a:chExt cx="6639018" cy="3054927"/>
          </a:xfrm>
        </p:grpSpPr>
        <p:sp>
          <p:nvSpPr>
            <p:cNvPr id="2" name="Rectangle 1">
              <a:extLst>
                <a:ext uri="{FF2B5EF4-FFF2-40B4-BE49-F238E27FC236}">
                  <a16:creationId xmlns:a16="http://schemas.microsoft.com/office/drawing/2014/main" id="{66B4CDC5-0D24-41C1-B9ED-ABD8B65CEB7F}"/>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phical user interface&#10;&#10;Description automatically generated">
              <a:extLst>
                <a:ext uri="{FF2B5EF4-FFF2-40B4-BE49-F238E27FC236}">
                  <a16:creationId xmlns:a16="http://schemas.microsoft.com/office/drawing/2014/main" id="{4CEF4794-8A21-4AF9-9B58-07FB0E3B5F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56486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6051884" y="1166917"/>
            <a:ext cx="16403381" cy="2562872"/>
          </a:xfrm>
        </p:spPr>
        <p:txBody>
          <a:bodyPr>
            <a:normAutofit/>
          </a:bodyPr>
          <a:lstStyle/>
          <a:p>
            <a:pPr algn="r">
              <a:lnSpc>
                <a:spcPct val="100000"/>
              </a:lnSpc>
            </a:pPr>
            <a:r>
              <a:rPr lang="pt-BR" sz="5400" b="1" dirty="0">
                <a:solidFill>
                  <a:srgbClr val="1F2144"/>
                </a:solidFill>
              </a:rPr>
              <a:t>Quatro formas alternativas de orçamentação por resultados</a:t>
            </a:r>
            <a:endParaRPr lang="en-GB" sz="5400" dirty="0">
              <a:solidFill>
                <a:srgbClr val="1F2144"/>
              </a:solidFill>
            </a:endParaRPr>
          </a:p>
        </p:txBody>
      </p:sp>
      <p:sp>
        <p:nvSpPr>
          <p:cNvPr id="8" name="TextBox 7">
            <a:extLst>
              <a:ext uri="{FF2B5EF4-FFF2-40B4-BE49-F238E27FC236}">
                <a16:creationId xmlns:a16="http://schemas.microsoft.com/office/drawing/2014/main" id="{D06F7ECB-710D-41D5-98BA-322A26BEF403}"/>
              </a:ext>
            </a:extLst>
          </p:cNvPr>
          <p:cNvSpPr txBox="1"/>
          <p:nvPr/>
        </p:nvSpPr>
        <p:spPr>
          <a:xfrm>
            <a:off x="6861156" y="12392527"/>
            <a:ext cx="15457423" cy="461665"/>
          </a:xfrm>
          <a:prstGeom prst="rect">
            <a:avLst/>
          </a:prstGeom>
          <a:noFill/>
        </p:spPr>
        <p:txBody>
          <a:bodyPr wrap="square" rtlCol="0">
            <a:spAutoFit/>
          </a:bodyPr>
          <a:lstStyle/>
          <a:p>
            <a:pPr algn="r"/>
            <a:r>
              <a:rPr lang="en-GB" sz="2400" b="0" dirty="0"/>
              <a:t>Fonte: adaptado de Mark Robinson (2013)</a:t>
            </a:r>
            <a:endParaRPr lang="en-GB" sz="2400" b="0" i="1" dirty="0"/>
          </a:p>
        </p:txBody>
      </p:sp>
      <p:graphicFrame>
        <p:nvGraphicFramePr>
          <p:cNvPr id="4" name="Table 3">
            <a:extLst>
              <a:ext uri="{FF2B5EF4-FFF2-40B4-BE49-F238E27FC236}">
                <a16:creationId xmlns:a16="http://schemas.microsoft.com/office/drawing/2014/main" id="{67897BF1-8C9C-4F0B-9057-4A57FA5D4263}"/>
              </a:ext>
            </a:extLst>
          </p:cNvPr>
          <p:cNvGraphicFramePr>
            <a:graphicFrameLocks noGrp="1"/>
          </p:cNvGraphicFramePr>
          <p:nvPr>
            <p:extLst>
              <p:ext uri="{D42A27DB-BD31-4B8C-83A1-F6EECF244321}">
                <p14:modId xmlns:p14="http://schemas.microsoft.com/office/powerpoint/2010/main" val="972004334"/>
              </p:ext>
            </p:extLst>
          </p:nvPr>
        </p:nvGraphicFramePr>
        <p:xfrm>
          <a:off x="2562727" y="4343400"/>
          <a:ext cx="19755852" cy="7435516"/>
        </p:xfrm>
        <a:graphic>
          <a:graphicData uri="http://schemas.openxmlformats.org/drawingml/2006/table">
            <a:tbl>
              <a:tblPr firstRow="1" firstCol="1" bandRow="1">
                <a:tableStyleId>{5C22544A-7EE6-4342-B048-85BDC9FD1C3A}</a:tableStyleId>
              </a:tblPr>
              <a:tblGrid>
                <a:gridCol w="5859378">
                  <a:extLst>
                    <a:ext uri="{9D8B030D-6E8A-4147-A177-3AD203B41FA5}">
                      <a16:colId xmlns:a16="http://schemas.microsoft.com/office/drawing/2014/main" val="231184771"/>
                    </a:ext>
                  </a:extLst>
                </a:gridCol>
                <a:gridCol w="6809874">
                  <a:extLst>
                    <a:ext uri="{9D8B030D-6E8A-4147-A177-3AD203B41FA5}">
                      <a16:colId xmlns:a16="http://schemas.microsoft.com/office/drawing/2014/main" val="3368295263"/>
                    </a:ext>
                  </a:extLst>
                </a:gridCol>
                <a:gridCol w="7086600">
                  <a:extLst>
                    <a:ext uri="{9D8B030D-6E8A-4147-A177-3AD203B41FA5}">
                      <a16:colId xmlns:a16="http://schemas.microsoft.com/office/drawing/2014/main" val="2979029263"/>
                    </a:ext>
                  </a:extLst>
                </a:gridCol>
              </a:tblGrid>
              <a:tr h="1997587">
                <a:tc>
                  <a:txBody>
                    <a:bodyPr/>
                    <a:lstStyle/>
                    <a:p>
                      <a:pPr algn="ctr">
                        <a:lnSpc>
                          <a:spcPct val="107000"/>
                        </a:lnSpc>
                        <a:spcAft>
                          <a:spcPts val="800"/>
                        </a:spcAft>
                      </a:pPr>
                      <a:r>
                        <a:rPr lang="pt-PT" sz="2800" dirty="0">
                          <a:effectLst/>
                        </a:rPr>
                        <a:t> </a:t>
                      </a:r>
                      <a:endParaRPr lang="en-GB" sz="28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800"/>
                        </a:spcAft>
                      </a:pPr>
                      <a:r>
                        <a:rPr lang="pt-PT" sz="2800" dirty="0">
                          <a:effectLst/>
                        </a:rPr>
                        <a:t>Baseado nas realizações ou resultados </a:t>
                      </a:r>
                      <a:r>
                        <a:rPr lang="pt-PT" sz="2800" u="sng" dirty="0">
                          <a:effectLst/>
                        </a:rPr>
                        <a:t>esperados</a:t>
                      </a:r>
                      <a:endParaRPr lang="en-GB" sz="2800" u="sng"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2800" dirty="0">
                          <a:effectLst/>
                        </a:rPr>
                        <a:t>Baseado nas realizações ou resultados </a:t>
                      </a:r>
                      <a:r>
                        <a:rPr lang="pt-PT" sz="2800" u="sng" dirty="0">
                          <a:effectLst/>
                        </a:rPr>
                        <a:t>alcançados</a:t>
                      </a:r>
                      <a:endParaRPr lang="en-GB" sz="2800" u="sng"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9678583"/>
                  </a:ext>
                </a:extLst>
              </a:tr>
              <a:tr h="2380725">
                <a:tc>
                  <a:txBody>
                    <a:bodyPr/>
                    <a:lstStyle/>
                    <a:p>
                      <a:pPr>
                        <a:lnSpc>
                          <a:spcPct val="107000"/>
                        </a:lnSpc>
                        <a:spcAft>
                          <a:spcPts val="800"/>
                        </a:spcAft>
                      </a:pPr>
                      <a:r>
                        <a:rPr lang="pt-PT" sz="2800" dirty="0">
                          <a:effectLst/>
                        </a:rPr>
                        <a:t>Baseado em </a:t>
                      </a:r>
                      <a:r>
                        <a:rPr lang="pt-PT" sz="2800" u="sng" dirty="0">
                          <a:effectLst/>
                        </a:rPr>
                        <a:t>custos unitários</a:t>
                      </a:r>
                      <a:endParaRPr lang="en-GB" sz="2800" u="sng" dirty="0">
                        <a:effectLst/>
                      </a:endParaRPr>
                    </a:p>
                    <a:p>
                      <a:pPr>
                        <a:lnSpc>
                          <a:spcPct val="107000"/>
                        </a:lnSpc>
                        <a:spcAft>
                          <a:spcPts val="800"/>
                        </a:spcAft>
                      </a:pPr>
                      <a:r>
                        <a:rPr lang="pt-PT" sz="2800" dirty="0">
                          <a:effectLst/>
                        </a:rPr>
                        <a:t>(foco nas realizações)</a:t>
                      </a:r>
                      <a:endParaRPr lang="en-GB" sz="2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2800" dirty="0">
                          <a:effectLst/>
                        </a:rPr>
                        <a:t>Financiamento por fórmula</a:t>
                      </a:r>
                      <a:endParaRPr lang="en-GB" sz="2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2800" dirty="0">
                          <a:effectLst/>
                        </a:rPr>
                        <a:t>Pagamento pelo desempenho</a:t>
                      </a:r>
                      <a:endParaRPr lang="en-GB" sz="2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9881014"/>
                  </a:ext>
                </a:extLst>
              </a:tr>
              <a:tr h="3057204">
                <a:tc>
                  <a:txBody>
                    <a:bodyPr/>
                    <a:lstStyle/>
                    <a:p>
                      <a:pPr>
                        <a:lnSpc>
                          <a:spcPct val="107000"/>
                        </a:lnSpc>
                        <a:spcAft>
                          <a:spcPts val="800"/>
                        </a:spcAft>
                      </a:pPr>
                      <a:r>
                        <a:rPr lang="pt-PT" sz="2800" dirty="0">
                          <a:effectLst/>
                        </a:rPr>
                        <a:t>Sem relação directa com custos unitários (foco nas realizações e/ou nos resultados)</a:t>
                      </a:r>
                      <a:endParaRPr lang="en-GB" sz="2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2800" dirty="0">
                          <a:effectLst/>
                        </a:rPr>
                        <a:t>Orçamento vinculado às metas</a:t>
                      </a:r>
                      <a:endParaRPr lang="en-GB" sz="2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2800" dirty="0">
                          <a:effectLst/>
                        </a:rPr>
                        <a:t>Financiamento por bónus</a:t>
                      </a:r>
                      <a:endParaRPr lang="en-GB" sz="2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6746502"/>
                  </a:ext>
                </a:extLst>
              </a:tr>
            </a:tbl>
          </a:graphicData>
        </a:graphic>
      </p:graphicFrame>
      <p:grpSp>
        <p:nvGrpSpPr>
          <p:cNvPr id="5" name="Group 4">
            <a:extLst>
              <a:ext uri="{FF2B5EF4-FFF2-40B4-BE49-F238E27FC236}">
                <a16:creationId xmlns:a16="http://schemas.microsoft.com/office/drawing/2014/main" id="{6A939B0C-F2CC-4319-95C7-78A58E54A792}"/>
              </a:ext>
            </a:extLst>
          </p:cNvPr>
          <p:cNvGrpSpPr/>
          <p:nvPr/>
        </p:nvGrpSpPr>
        <p:grpSpPr>
          <a:xfrm>
            <a:off x="-175112" y="0"/>
            <a:ext cx="6639018" cy="3054927"/>
            <a:chOff x="-175112" y="0"/>
            <a:chExt cx="6639018" cy="3054927"/>
          </a:xfrm>
        </p:grpSpPr>
        <p:sp>
          <p:nvSpPr>
            <p:cNvPr id="7" name="Rectangle 6">
              <a:extLst>
                <a:ext uri="{FF2B5EF4-FFF2-40B4-BE49-F238E27FC236}">
                  <a16:creationId xmlns:a16="http://schemas.microsoft.com/office/drawing/2014/main" id="{08ABFAC6-B4FE-466F-95FD-6C871B18CD48}"/>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graphical user interface&#10;&#10;Description automatically generated">
              <a:extLst>
                <a:ext uri="{FF2B5EF4-FFF2-40B4-BE49-F238E27FC236}">
                  <a16:creationId xmlns:a16="http://schemas.microsoft.com/office/drawing/2014/main" id="{178710B1-BAC3-4CFB-BFB6-AE88ACDB9B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2662003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5883442" y="1166917"/>
            <a:ext cx="16571823" cy="2562872"/>
          </a:xfrm>
        </p:spPr>
        <p:txBody>
          <a:bodyPr>
            <a:normAutofit/>
          </a:bodyPr>
          <a:lstStyle/>
          <a:p>
            <a:pPr algn="r">
              <a:lnSpc>
                <a:spcPct val="100000"/>
              </a:lnSpc>
            </a:pPr>
            <a:r>
              <a:rPr lang="pt-BR" sz="5400" b="1" dirty="0">
                <a:solidFill>
                  <a:srgbClr val="1F2144"/>
                </a:solidFill>
              </a:rPr>
              <a:t>Dificuldades de aplicação da orçamentação baseada em custos unitários</a:t>
            </a:r>
            <a:endParaRPr lang="en-GB" sz="5400"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634923" y="4475747"/>
            <a:ext cx="20525866" cy="7543800"/>
          </a:xfrm>
        </p:spPr>
        <p:txBody>
          <a:bodyPr>
            <a:normAutofit lnSpcReduction="10000"/>
          </a:bodyPr>
          <a:lstStyle/>
          <a:p>
            <a:pPr>
              <a:lnSpc>
                <a:spcPct val="114000"/>
              </a:lnSpc>
            </a:pPr>
            <a:r>
              <a:rPr lang="pt-BR" sz="4000"/>
              <a:t>O objectivo de definir um orçamento em função dos custos unitários e dos resultados esperados é muito </a:t>
            </a:r>
            <a:r>
              <a:rPr lang="pt-BR" sz="4000" u="sng"/>
              <a:t>intuitivo e atractivo</a:t>
            </a:r>
            <a:r>
              <a:rPr lang="pt-BR" sz="4000"/>
              <a:t>, mas não é possível fazê-lo de forma generalizada. </a:t>
            </a:r>
          </a:p>
          <a:p>
            <a:pPr>
              <a:lnSpc>
                <a:spcPct val="114000"/>
              </a:lnSpc>
            </a:pPr>
            <a:endParaRPr lang="pt-BR" sz="4000"/>
          </a:p>
          <a:p>
            <a:pPr>
              <a:lnSpc>
                <a:spcPct val="114000"/>
              </a:lnSpc>
            </a:pPr>
            <a:r>
              <a:rPr lang="pt-BR" sz="4000"/>
              <a:t>O problema é que a abordagem dos custos unitários funciona apenas para os tipos de resultados do governo que têm um </a:t>
            </a:r>
            <a:r>
              <a:rPr lang="pt-BR" sz="4000" u="sng"/>
              <a:t>custo unitário estável</a:t>
            </a:r>
            <a:r>
              <a:rPr lang="pt-BR" sz="4000"/>
              <a:t>. </a:t>
            </a:r>
          </a:p>
          <a:p>
            <a:pPr>
              <a:lnSpc>
                <a:spcPct val="114000"/>
              </a:lnSpc>
            </a:pPr>
            <a:endParaRPr lang="pt-BR" sz="4000"/>
          </a:p>
          <a:p>
            <a:pPr>
              <a:lnSpc>
                <a:spcPct val="114000"/>
              </a:lnSpc>
            </a:pPr>
            <a:r>
              <a:rPr lang="pt-BR" sz="4000"/>
              <a:t>Isto não acontece em muitas áreas da governação (investigação criminal, tratamento de doenças, protecção civil, educação, justiça, diplomacia, etc). </a:t>
            </a:r>
          </a:p>
          <a:p>
            <a:pPr>
              <a:lnSpc>
                <a:spcPct val="114000"/>
              </a:lnSpc>
            </a:pPr>
            <a:endParaRPr lang="pt-BR" sz="4000"/>
          </a:p>
          <a:p>
            <a:pPr>
              <a:lnSpc>
                <a:spcPct val="114000"/>
              </a:lnSpc>
            </a:pPr>
            <a:r>
              <a:rPr lang="pt-BR" sz="4000"/>
              <a:t>Há muita </a:t>
            </a:r>
            <a:r>
              <a:rPr lang="pt-BR" sz="4000" u="sng"/>
              <a:t>heterogeneidade e imprevisibilidade</a:t>
            </a:r>
            <a:r>
              <a:rPr lang="pt-BR" sz="4000"/>
              <a:t>.</a:t>
            </a:r>
          </a:p>
          <a:p>
            <a:pPr>
              <a:lnSpc>
                <a:spcPct val="114000"/>
              </a:lnSpc>
            </a:pPr>
            <a:endParaRPr lang="pt-BR" sz="4000"/>
          </a:p>
        </p:txBody>
      </p:sp>
      <p:sp>
        <p:nvSpPr>
          <p:cNvPr id="8" name="TextBox 7">
            <a:extLst>
              <a:ext uri="{FF2B5EF4-FFF2-40B4-BE49-F238E27FC236}">
                <a16:creationId xmlns:a16="http://schemas.microsoft.com/office/drawing/2014/main" id="{D06F7ECB-710D-41D5-98BA-322A26BEF403}"/>
              </a:ext>
            </a:extLst>
          </p:cNvPr>
          <p:cNvSpPr txBox="1"/>
          <p:nvPr/>
        </p:nvSpPr>
        <p:spPr>
          <a:xfrm>
            <a:off x="7447547" y="12709902"/>
            <a:ext cx="15457423" cy="461665"/>
          </a:xfrm>
          <a:prstGeom prst="rect">
            <a:avLst/>
          </a:prstGeom>
          <a:noFill/>
        </p:spPr>
        <p:txBody>
          <a:bodyPr wrap="square" rtlCol="0">
            <a:spAutoFit/>
          </a:bodyPr>
          <a:lstStyle/>
          <a:p>
            <a:pPr algn="r"/>
            <a:r>
              <a:rPr lang="en-GB" sz="2400" b="0" dirty="0"/>
              <a:t>Fonte: Mark Robinson (2013)</a:t>
            </a:r>
            <a:endParaRPr lang="en-GB" sz="2400" b="0" i="1" dirty="0"/>
          </a:p>
        </p:txBody>
      </p:sp>
      <p:grpSp>
        <p:nvGrpSpPr>
          <p:cNvPr id="5" name="Group 4">
            <a:extLst>
              <a:ext uri="{FF2B5EF4-FFF2-40B4-BE49-F238E27FC236}">
                <a16:creationId xmlns:a16="http://schemas.microsoft.com/office/drawing/2014/main" id="{435C6E88-F6FE-448C-99FF-5A0400C92DD0}"/>
              </a:ext>
            </a:extLst>
          </p:cNvPr>
          <p:cNvGrpSpPr/>
          <p:nvPr/>
        </p:nvGrpSpPr>
        <p:grpSpPr>
          <a:xfrm>
            <a:off x="-175112" y="0"/>
            <a:ext cx="6639018" cy="3054927"/>
            <a:chOff x="-175112" y="0"/>
            <a:chExt cx="6639018" cy="3054927"/>
          </a:xfrm>
        </p:grpSpPr>
        <p:sp>
          <p:nvSpPr>
            <p:cNvPr id="9" name="Rectangle 8">
              <a:extLst>
                <a:ext uri="{FF2B5EF4-FFF2-40B4-BE49-F238E27FC236}">
                  <a16:creationId xmlns:a16="http://schemas.microsoft.com/office/drawing/2014/main" id="{8CB04441-666D-4520-90D4-EFEA4E5981C9}"/>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B55ECC86-1C9C-46FA-85B6-D995F9824A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249374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4" end="4"/>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5883442" y="1166917"/>
            <a:ext cx="16571823" cy="2562872"/>
          </a:xfrm>
        </p:spPr>
        <p:txBody>
          <a:bodyPr>
            <a:normAutofit/>
          </a:bodyPr>
          <a:lstStyle/>
          <a:p>
            <a:pPr algn="r">
              <a:lnSpc>
                <a:spcPct val="100000"/>
              </a:lnSpc>
            </a:pPr>
            <a:r>
              <a:rPr lang="pt-BR" sz="5400" b="1" dirty="0">
                <a:solidFill>
                  <a:srgbClr val="1F2144"/>
                </a:solidFill>
              </a:rPr>
              <a:t>Dificuldades de aplicação da orçamentação baseada em realizações/resultados</a:t>
            </a:r>
            <a:endParaRPr lang="en-GB" sz="5400"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634923" y="4475747"/>
            <a:ext cx="20525866" cy="7543800"/>
          </a:xfrm>
        </p:spPr>
        <p:txBody>
          <a:bodyPr>
            <a:normAutofit/>
          </a:bodyPr>
          <a:lstStyle/>
          <a:p>
            <a:pPr>
              <a:lnSpc>
                <a:spcPct val="114000"/>
              </a:lnSpc>
            </a:pPr>
            <a:r>
              <a:rPr lang="pt-BR" sz="4000"/>
              <a:t>Pode fazer sentido que uma parte do financiamento de certa entidades públicas seja determinada em função de realizações/resultados. </a:t>
            </a:r>
          </a:p>
          <a:p>
            <a:pPr>
              <a:lnSpc>
                <a:spcPct val="114000"/>
              </a:lnSpc>
            </a:pPr>
            <a:endParaRPr lang="pt-BR" sz="4000"/>
          </a:p>
          <a:p>
            <a:pPr>
              <a:lnSpc>
                <a:spcPct val="114000"/>
              </a:lnSpc>
            </a:pPr>
            <a:r>
              <a:rPr lang="pt-BR" sz="4000"/>
              <a:t>Mas isto funciona melhor quando se trata de entidades que operam no âmbito de um mesmo programa (e.g., universidades, centros de saúde, repartições de finanças) do que entre programas ou ministérios.</a:t>
            </a:r>
          </a:p>
          <a:p>
            <a:pPr>
              <a:lnSpc>
                <a:spcPct val="114000"/>
              </a:lnSpc>
            </a:pPr>
            <a:endParaRPr lang="pt-BR" sz="4000"/>
          </a:p>
          <a:p>
            <a:pPr>
              <a:lnSpc>
                <a:spcPct val="114000"/>
              </a:lnSpc>
            </a:pPr>
            <a:r>
              <a:rPr lang="pt-BR" sz="4000" b="1"/>
              <a:t>Problema</a:t>
            </a:r>
            <a:r>
              <a:rPr lang="pt-BR" sz="4000"/>
              <a:t>: como comparar o valor público de um licenciado com o de um doente curado ou de uma empresas que gastou menos dois dias a tratar dos impostos?</a:t>
            </a:r>
          </a:p>
        </p:txBody>
      </p:sp>
      <p:sp>
        <p:nvSpPr>
          <p:cNvPr id="8" name="TextBox 7">
            <a:extLst>
              <a:ext uri="{FF2B5EF4-FFF2-40B4-BE49-F238E27FC236}">
                <a16:creationId xmlns:a16="http://schemas.microsoft.com/office/drawing/2014/main" id="{D06F7ECB-710D-41D5-98BA-322A26BEF403}"/>
              </a:ext>
            </a:extLst>
          </p:cNvPr>
          <p:cNvSpPr txBox="1"/>
          <p:nvPr/>
        </p:nvSpPr>
        <p:spPr>
          <a:xfrm>
            <a:off x="7447547" y="12709902"/>
            <a:ext cx="15457423" cy="461665"/>
          </a:xfrm>
          <a:prstGeom prst="rect">
            <a:avLst/>
          </a:prstGeom>
          <a:noFill/>
        </p:spPr>
        <p:txBody>
          <a:bodyPr wrap="square" rtlCol="0">
            <a:spAutoFit/>
          </a:bodyPr>
          <a:lstStyle/>
          <a:p>
            <a:pPr algn="r"/>
            <a:r>
              <a:rPr lang="en-GB" sz="2400" b="0" dirty="0"/>
              <a:t>Fonte: adaptado de Mark Robinson (2013)</a:t>
            </a:r>
            <a:endParaRPr lang="en-GB" sz="2400" b="0" i="1" dirty="0"/>
          </a:p>
        </p:txBody>
      </p:sp>
      <p:grpSp>
        <p:nvGrpSpPr>
          <p:cNvPr id="5" name="Group 4">
            <a:extLst>
              <a:ext uri="{FF2B5EF4-FFF2-40B4-BE49-F238E27FC236}">
                <a16:creationId xmlns:a16="http://schemas.microsoft.com/office/drawing/2014/main" id="{C3A4094D-A49D-474F-AC93-639CA01B631C}"/>
              </a:ext>
            </a:extLst>
          </p:cNvPr>
          <p:cNvGrpSpPr/>
          <p:nvPr/>
        </p:nvGrpSpPr>
        <p:grpSpPr>
          <a:xfrm>
            <a:off x="-175112" y="0"/>
            <a:ext cx="6639018" cy="3054927"/>
            <a:chOff x="-175112" y="0"/>
            <a:chExt cx="6639018" cy="3054927"/>
          </a:xfrm>
        </p:grpSpPr>
        <p:sp>
          <p:nvSpPr>
            <p:cNvPr id="9" name="Rectangle 8">
              <a:extLst>
                <a:ext uri="{FF2B5EF4-FFF2-40B4-BE49-F238E27FC236}">
                  <a16:creationId xmlns:a16="http://schemas.microsoft.com/office/drawing/2014/main" id="{AE54A4FE-243D-4338-8E79-931065FE42B9}"/>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51627FB1-19AC-4FBC-A593-E9026D5E54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126132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5883442" y="1166917"/>
            <a:ext cx="16571823" cy="2562872"/>
          </a:xfrm>
        </p:spPr>
        <p:txBody>
          <a:bodyPr>
            <a:normAutofit/>
          </a:bodyPr>
          <a:lstStyle/>
          <a:p>
            <a:pPr algn="r">
              <a:lnSpc>
                <a:spcPct val="100000"/>
              </a:lnSpc>
            </a:pPr>
            <a:r>
              <a:rPr lang="pt-BR" sz="5400" b="1" dirty="0">
                <a:solidFill>
                  <a:srgbClr val="1F2144"/>
                </a:solidFill>
              </a:rPr>
              <a:t>Quatro formas alternativas de orçamentação por resultados: </a:t>
            </a:r>
            <a:r>
              <a:rPr lang="pt-BR" sz="5400" b="1" u="sng" dirty="0">
                <a:solidFill>
                  <a:srgbClr val="1F2144"/>
                </a:solidFill>
              </a:rPr>
              <a:t>em síntese</a:t>
            </a:r>
            <a:endParaRPr lang="en-GB" sz="5400" u="sng"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634923" y="4362138"/>
            <a:ext cx="20525866" cy="7882259"/>
          </a:xfrm>
        </p:spPr>
        <p:txBody>
          <a:bodyPr>
            <a:normAutofit/>
          </a:bodyPr>
          <a:lstStyle/>
          <a:p>
            <a:pPr>
              <a:lnSpc>
                <a:spcPct val="114000"/>
              </a:lnSpc>
            </a:pPr>
            <a:r>
              <a:rPr lang="pt-BR" sz="4000"/>
              <a:t>Em geral, estes mecanismos funcionam melhor quando aplicados a </a:t>
            </a:r>
            <a:r>
              <a:rPr lang="pt-BR" sz="4000" u="sng"/>
              <a:t>sectores específicos</a:t>
            </a:r>
            <a:r>
              <a:rPr lang="pt-BR" sz="4000"/>
              <a:t> (e.g., saúde, educação, serviços de atendimento) do que ao conjunto das políticas públicas.</a:t>
            </a:r>
          </a:p>
          <a:p>
            <a:pPr>
              <a:lnSpc>
                <a:spcPct val="114000"/>
              </a:lnSpc>
            </a:pPr>
            <a:endParaRPr lang="pt-BR" sz="4000"/>
          </a:p>
          <a:p>
            <a:pPr>
              <a:lnSpc>
                <a:spcPct val="114000"/>
              </a:lnSpc>
            </a:pPr>
            <a:r>
              <a:rPr lang="pt-BR" sz="4000"/>
              <a:t>O seu objectivo é intensificar a pressão sobre o desempenho dos organismos públicos. Para o fazer, adoptam </a:t>
            </a:r>
            <a:r>
              <a:rPr lang="pt-BR" sz="4000" u="sng"/>
              <a:t>abordagens mais complexas</a:t>
            </a:r>
            <a:r>
              <a:rPr lang="pt-BR" sz="4000"/>
              <a:t> do que a orçamentação de programas.</a:t>
            </a:r>
          </a:p>
          <a:p>
            <a:pPr>
              <a:lnSpc>
                <a:spcPct val="114000"/>
              </a:lnSpc>
            </a:pPr>
            <a:endParaRPr lang="pt-BR" sz="4000"/>
          </a:p>
          <a:p>
            <a:pPr>
              <a:lnSpc>
                <a:spcPct val="114000"/>
              </a:lnSpc>
            </a:pPr>
            <a:r>
              <a:rPr lang="pt-BR" sz="4000"/>
              <a:t>Uma orçamentação que ligue recursos a desempenho – onde a orçamentação por programas se inclui – não dispensa, no entanto, o esforço de </a:t>
            </a:r>
            <a:r>
              <a:rPr lang="pt-BR" sz="4000" u="sng"/>
              <a:t>estabelecer uma ligação entre os resultados alcançados e esforço financeiro associado</a:t>
            </a:r>
            <a:r>
              <a:rPr lang="pt-BR" sz="4000"/>
              <a:t>.</a:t>
            </a:r>
          </a:p>
          <a:p>
            <a:pPr>
              <a:lnSpc>
                <a:spcPct val="114000"/>
              </a:lnSpc>
            </a:pPr>
            <a:endParaRPr lang="pt-BR" sz="4000"/>
          </a:p>
        </p:txBody>
      </p:sp>
      <p:sp>
        <p:nvSpPr>
          <p:cNvPr id="8" name="TextBox 7">
            <a:extLst>
              <a:ext uri="{FF2B5EF4-FFF2-40B4-BE49-F238E27FC236}">
                <a16:creationId xmlns:a16="http://schemas.microsoft.com/office/drawing/2014/main" id="{D06F7ECB-710D-41D5-98BA-322A26BEF403}"/>
              </a:ext>
            </a:extLst>
          </p:cNvPr>
          <p:cNvSpPr txBox="1"/>
          <p:nvPr/>
        </p:nvSpPr>
        <p:spPr>
          <a:xfrm>
            <a:off x="7447547" y="12709902"/>
            <a:ext cx="15457423" cy="461665"/>
          </a:xfrm>
          <a:prstGeom prst="rect">
            <a:avLst/>
          </a:prstGeom>
          <a:noFill/>
        </p:spPr>
        <p:txBody>
          <a:bodyPr wrap="square" rtlCol="0">
            <a:spAutoFit/>
          </a:bodyPr>
          <a:lstStyle/>
          <a:p>
            <a:pPr algn="r"/>
            <a:r>
              <a:rPr lang="en-GB" sz="2400" b="0" dirty="0"/>
              <a:t>Fonte: Mark Robinson (2013)</a:t>
            </a:r>
            <a:endParaRPr lang="en-GB" sz="2400" b="0" i="1" dirty="0"/>
          </a:p>
        </p:txBody>
      </p:sp>
      <p:grpSp>
        <p:nvGrpSpPr>
          <p:cNvPr id="5" name="Group 4">
            <a:extLst>
              <a:ext uri="{FF2B5EF4-FFF2-40B4-BE49-F238E27FC236}">
                <a16:creationId xmlns:a16="http://schemas.microsoft.com/office/drawing/2014/main" id="{1AC8BCC9-DF73-4EE4-B531-B9B646EBD134}"/>
              </a:ext>
            </a:extLst>
          </p:cNvPr>
          <p:cNvGrpSpPr/>
          <p:nvPr/>
        </p:nvGrpSpPr>
        <p:grpSpPr>
          <a:xfrm>
            <a:off x="-175112" y="0"/>
            <a:ext cx="6639018" cy="3054927"/>
            <a:chOff x="-175112" y="0"/>
            <a:chExt cx="6639018" cy="3054927"/>
          </a:xfrm>
        </p:grpSpPr>
        <p:sp>
          <p:nvSpPr>
            <p:cNvPr id="9" name="Rectangle 8">
              <a:extLst>
                <a:ext uri="{FF2B5EF4-FFF2-40B4-BE49-F238E27FC236}">
                  <a16:creationId xmlns:a16="http://schemas.microsoft.com/office/drawing/2014/main" id="{ED225F81-FC1B-4FFF-A892-01ABE2CB4D2F}"/>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AFDA3D0D-DACC-489E-A726-54EC57DDED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68834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3567659" y="4886793"/>
            <a:ext cx="17568472" cy="11902192"/>
          </a:xfrm>
        </p:spPr>
        <p:txBody>
          <a:bodyPr>
            <a:normAutofit/>
          </a:bodyPr>
          <a:lstStyle/>
          <a:p>
            <a:pPr algn="ctr">
              <a:lnSpc>
                <a:spcPct val="100000"/>
              </a:lnSpc>
            </a:pPr>
            <a:r>
              <a:rPr lang="pt-BR" sz="8000" dirty="0">
                <a:solidFill>
                  <a:srgbClr val="1F2144"/>
                </a:solidFill>
              </a:rPr>
              <a:t>3. Desafios de implementação da orçamentação por programas</a:t>
            </a:r>
          </a:p>
        </p:txBody>
      </p:sp>
      <p:sp>
        <p:nvSpPr>
          <p:cNvPr id="3" name="Right Triangle 2">
            <a:extLst>
              <a:ext uri="{FF2B5EF4-FFF2-40B4-BE49-F238E27FC236}">
                <a16:creationId xmlns:a16="http://schemas.microsoft.com/office/drawing/2014/main" id="{116E6253-CC78-4B6C-BEAF-88623C4423BF}"/>
              </a:ext>
            </a:extLst>
          </p:cNvPr>
          <p:cNvSpPr/>
          <p:nvPr/>
        </p:nvSpPr>
        <p:spPr>
          <a:xfrm rot="16200000">
            <a:off x="20445984" y="9777984"/>
            <a:ext cx="3938017" cy="3938017"/>
          </a:xfrm>
          <a:prstGeom prst="rtTriangle">
            <a:avLst/>
          </a:prstGeom>
          <a:solidFill>
            <a:srgbClr val="1F2144"/>
          </a:solidFill>
          <a:ln>
            <a:solidFill>
              <a:srgbClr val="1F2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nvGrpSpPr>
          <p:cNvPr id="4" name="Group 3">
            <a:extLst>
              <a:ext uri="{FF2B5EF4-FFF2-40B4-BE49-F238E27FC236}">
                <a16:creationId xmlns:a16="http://schemas.microsoft.com/office/drawing/2014/main" id="{7866A9BD-E82D-463F-9BCA-FE45DA8CA74B}"/>
              </a:ext>
            </a:extLst>
          </p:cNvPr>
          <p:cNvGrpSpPr/>
          <p:nvPr/>
        </p:nvGrpSpPr>
        <p:grpSpPr>
          <a:xfrm>
            <a:off x="-175112" y="0"/>
            <a:ext cx="6639018" cy="3054927"/>
            <a:chOff x="-175112" y="0"/>
            <a:chExt cx="6639018" cy="3054927"/>
          </a:xfrm>
        </p:grpSpPr>
        <p:sp>
          <p:nvSpPr>
            <p:cNvPr id="5" name="Rectangle 4">
              <a:extLst>
                <a:ext uri="{FF2B5EF4-FFF2-40B4-BE49-F238E27FC236}">
                  <a16:creationId xmlns:a16="http://schemas.microsoft.com/office/drawing/2014/main" id="{4BF74186-431F-4C45-B7C8-70EB2539DE10}"/>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graphical user interface&#10;&#10;Description automatically generated">
              <a:extLst>
                <a:ext uri="{FF2B5EF4-FFF2-40B4-BE49-F238E27FC236}">
                  <a16:creationId xmlns:a16="http://schemas.microsoft.com/office/drawing/2014/main" id="{67510BE7-B866-4266-9551-17A210FC5E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943758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10328223" y="1166917"/>
            <a:ext cx="12127042" cy="2562872"/>
          </a:xfrm>
        </p:spPr>
        <p:txBody>
          <a:bodyPr>
            <a:normAutofit/>
          </a:bodyPr>
          <a:lstStyle/>
          <a:p>
            <a:pPr algn="r">
              <a:lnSpc>
                <a:spcPct val="100000"/>
              </a:lnSpc>
            </a:pPr>
            <a:r>
              <a:rPr lang="pt-BR" sz="5400" b="1" dirty="0">
                <a:solidFill>
                  <a:srgbClr val="1F2144"/>
                </a:solidFill>
              </a:rPr>
              <a:t>A orçamentação por programas “faz de conta”</a:t>
            </a:r>
            <a:endParaRPr lang="en-GB" sz="5400"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634923" y="4475746"/>
            <a:ext cx="20525866" cy="8234155"/>
          </a:xfrm>
        </p:spPr>
        <p:txBody>
          <a:bodyPr>
            <a:normAutofit/>
          </a:bodyPr>
          <a:lstStyle/>
          <a:p>
            <a:pPr>
              <a:lnSpc>
                <a:spcPct val="114000"/>
              </a:lnSpc>
            </a:pPr>
            <a:r>
              <a:rPr lang="pt-BR" sz="4000"/>
              <a:t>Não é por se passar a chamar “programas” aos ministérios ou a organismos existentes que a orçamentação pode ser considerada como sendo baseada em programas. </a:t>
            </a:r>
          </a:p>
        </p:txBody>
      </p:sp>
      <p:sp>
        <p:nvSpPr>
          <p:cNvPr id="5" name="TextBox 4">
            <a:extLst>
              <a:ext uri="{FF2B5EF4-FFF2-40B4-BE49-F238E27FC236}">
                <a16:creationId xmlns:a16="http://schemas.microsoft.com/office/drawing/2014/main" id="{8938E97B-AA4A-4D5D-800D-5D3242D52276}"/>
              </a:ext>
            </a:extLst>
          </p:cNvPr>
          <p:cNvSpPr txBox="1"/>
          <p:nvPr/>
        </p:nvSpPr>
        <p:spPr>
          <a:xfrm>
            <a:off x="18669977" y="12685839"/>
            <a:ext cx="5246557" cy="830997"/>
          </a:xfrm>
          <a:prstGeom prst="rect">
            <a:avLst/>
          </a:prstGeom>
          <a:noFill/>
        </p:spPr>
        <p:txBody>
          <a:bodyPr wrap="square" rtlCol="0">
            <a:spAutoFit/>
          </a:bodyPr>
          <a:lstStyle/>
          <a:p>
            <a:pPr algn="r"/>
            <a:r>
              <a:rPr lang="en-GB" sz="2400" dirty="0"/>
              <a:t>Ricardo Paes Mamede</a:t>
            </a:r>
          </a:p>
          <a:p>
            <a:pPr algn="r"/>
            <a:r>
              <a:rPr lang="en-GB" sz="2400" b="0" dirty="0"/>
              <a:t>Ipps-Iscte</a:t>
            </a:r>
          </a:p>
        </p:txBody>
      </p:sp>
      <p:grpSp>
        <p:nvGrpSpPr>
          <p:cNvPr id="8" name="Group 7">
            <a:extLst>
              <a:ext uri="{FF2B5EF4-FFF2-40B4-BE49-F238E27FC236}">
                <a16:creationId xmlns:a16="http://schemas.microsoft.com/office/drawing/2014/main" id="{158A9435-2780-4C7B-A353-A101C6FCEDCD}"/>
              </a:ext>
            </a:extLst>
          </p:cNvPr>
          <p:cNvGrpSpPr/>
          <p:nvPr/>
        </p:nvGrpSpPr>
        <p:grpSpPr>
          <a:xfrm>
            <a:off x="-175112" y="0"/>
            <a:ext cx="6639018" cy="3054927"/>
            <a:chOff x="-175112" y="0"/>
            <a:chExt cx="6639018" cy="3054927"/>
          </a:xfrm>
        </p:grpSpPr>
        <p:sp>
          <p:nvSpPr>
            <p:cNvPr id="9" name="Rectangle 8">
              <a:extLst>
                <a:ext uri="{FF2B5EF4-FFF2-40B4-BE49-F238E27FC236}">
                  <a16:creationId xmlns:a16="http://schemas.microsoft.com/office/drawing/2014/main" id="{1C7BA4B4-A2BD-4DD5-BEE6-8E2457FB39F0}"/>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4A2053C4-D820-4B1A-B604-6868675B03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1346861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10328223" y="1166917"/>
            <a:ext cx="12127042" cy="2562872"/>
          </a:xfrm>
        </p:spPr>
        <p:txBody>
          <a:bodyPr>
            <a:normAutofit/>
          </a:bodyPr>
          <a:lstStyle/>
          <a:p>
            <a:pPr algn="r">
              <a:lnSpc>
                <a:spcPct val="100000"/>
              </a:lnSpc>
            </a:pPr>
            <a:r>
              <a:rPr lang="pt-BR" sz="5400" b="1" dirty="0">
                <a:solidFill>
                  <a:srgbClr val="1F2144"/>
                </a:solidFill>
              </a:rPr>
              <a:t>O caso português</a:t>
            </a:r>
            <a:endParaRPr lang="en-GB" sz="5400" dirty="0">
              <a:solidFill>
                <a:srgbClr val="1F2144"/>
              </a:solidFill>
            </a:endParaRPr>
          </a:p>
        </p:txBody>
      </p:sp>
      <p:sp>
        <p:nvSpPr>
          <p:cNvPr id="5" name="TextBox 4">
            <a:extLst>
              <a:ext uri="{FF2B5EF4-FFF2-40B4-BE49-F238E27FC236}">
                <a16:creationId xmlns:a16="http://schemas.microsoft.com/office/drawing/2014/main" id="{8938E97B-AA4A-4D5D-800D-5D3242D52276}"/>
              </a:ext>
            </a:extLst>
          </p:cNvPr>
          <p:cNvSpPr txBox="1"/>
          <p:nvPr/>
        </p:nvSpPr>
        <p:spPr>
          <a:xfrm>
            <a:off x="11645131" y="12549083"/>
            <a:ext cx="9795800" cy="461665"/>
          </a:xfrm>
          <a:prstGeom prst="rect">
            <a:avLst/>
          </a:prstGeom>
          <a:noFill/>
        </p:spPr>
        <p:txBody>
          <a:bodyPr wrap="square" rtlCol="0">
            <a:spAutoFit/>
          </a:bodyPr>
          <a:lstStyle/>
          <a:p>
            <a:pPr algn="r"/>
            <a:r>
              <a:rPr lang="en-GB" sz="2400" b="0" dirty="0"/>
              <a:t>Fonte: Direcção Geral do Orçamento</a:t>
            </a:r>
          </a:p>
        </p:txBody>
      </p:sp>
      <p:pic>
        <p:nvPicPr>
          <p:cNvPr id="8" name="Picture 7">
            <a:extLst>
              <a:ext uri="{FF2B5EF4-FFF2-40B4-BE49-F238E27FC236}">
                <a16:creationId xmlns:a16="http://schemas.microsoft.com/office/drawing/2014/main" id="{8E99C66A-D062-4770-A39B-2A3CC86703AB}"/>
              </a:ext>
            </a:extLst>
          </p:cNvPr>
          <p:cNvPicPr/>
          <p:nvPr/>
        </p:nvPicPr>
        <p:blipFill rotWithShape="1">
          <a:blip r:embed="rId2"/>
          <a:srcRect l="24226" t="21815" r="25546" b="31451"/>
          <a:stretch/>
        </p:blipFill>
        <p:spPr bwMode="auto">
          <a:xfrm>
            <a:off x="2658256" y="3043004"/>
            <a:ext cx="19067488" cy="9356178"/>
          </a:xfrm>
          <a:prstGeom prst="rect">
            <a:avLst/>
          </a:prstGeom>
          <a:ln>
            <a:noFill/>
          </a:ln>
          <a:extLst>
            <a:ext uri="{53640926-AAD7-44D8-BBD7-CCE9431645EC}">
              <a14:shadowObscured xmlns:a14="http://schemas.microsoft.com/office/drawing/2010/main"/>
            </a:ext>
          </a:extLst>
        </p:spPr>
      </p:pic>
      <p:grpSp>
        <p:nvGrpSpPr>
          <p:cNvPr id="7" name="Group 6">
            <a:extLst>
              <a:ext uri="{FF2B5EF4-FFF2-40B4-BE49-F238E27FC236}">
                <a16:creationId xmlns:a16="http://schemas.microsoft.com/office/drawing/2014/main" id="{E5385517-1295-48DD-9D0C-B3A85B53D8BE}"/>
              </a:ext>
            </a:extLst>
          </p:cNvPr>
          <p:cNvGrpSpPr/>
          <p:nvPr/>
        </p:nvGrpSpPr>
        <p:grpSpPr>
          <a:xfrm>
            <a:off x="-175112" y="0"/>
            <a:ext cx="6639018" cy="3054927"/>
            <a:chOff x="-175112" y="0"/>
            <a:chExt cx="6639018" cy="3054927"/>
          </a:xfrm>
        </p:grpSpPr>
        <p:sp>
          <p:nvSpPr>
            <p:cNvPr id="9" name="Rectangle 8">
              <a:extLst>
                <a:ext uri="{FF2B5EF4-FFF2-40B4-BE49-F238E27FC236}">
                  <a16:creationId xmlns:a16="http://schemas.microsoft.com/office/drawing/2014/main" id="{B4B5A1E2-D9CE-4408-9917-3A0D6188A593}"/>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83C32409-AA7F-4F0C-9978-508377B997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4168531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10328223" y="1166917"/>
            <a:ext cx="12127042" cy="2562872"/>
          </a:xfrm>
        </p:spPr>
        <p:txBody>
          <a:bodyPr>
            <a:normAutofit/>
          </a:bodyPr>
          <a:lstStyle/>
          <a:p>
            <a:pPr algn="r">
              <a:lnSpc>
                <a:spcPct val="100000"/>
              </a:lnSpc>
            </a:pPr>
            <a:r>
              <a:rPr lang="pt-BR" sz="5400" b="1" dirty="0">
                <a:solidFill>
                  <a:srgbClr val="1F2144"/>
                </a:solidFill>
              </a:rPr>
              <a:t>A orçamentação por programas “faz de conta”</a:t>
            </a:r>
            <a:endParaRPr lang="en-GB" sz="5400"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634923" y="4475746"/>
            <a:ext cx="20525866" cy="8234155"/>
          </a:xfrm>
        </p:spPr>
        <p:txBody>
          <a:bodyPr>
            <a:normAutofit lnSpcReduction="10000"/>
          </a:bodyPr>
          <a:lstStyle/>
          <a:p>
            <a:pPr>
              <a:lnSpc>
                <a:spcPct val="114000"/>
              </a:lnSpc>
            </a:pPr>
            <a:r>
              <a:rPr lang="pt-BR" sz="4000"/>
              <a:t>Não é por se passar a chamar “programas” aos ministérios ou a organismos existentes que a orçamentação pode ser considerada como sendo baseada em programas. </a:t>
            </a:r>
            <a:r>
              <a:rPr lang="pt-BR" sz="4000" u="sng"/>
              <a:t>É preciso dar centralidade aos resultados</a:t>
            </a:r>
            <a:r>
              <a:rPr lang="pt-BR" sz="4000"/>
              <a:t>.</a:t>
            </a:r>
          </a:p>
          <a:p>
            <a:pPr>
              <a:lnSpc>
                <a:spcPct val="114000"/>
              </a:lnSpc>
            </a:pPr>
            <a:endParaRPr lang="pt-BR" sz="4000"/>
          </a:p>
          <a:p>
            <a:pPr>
              <a:lnSpc>
                <a:spcPct val="114000"/>
              </a:lnSpc>
            </a:pPr>
            <a:r>
              <a:rPr lang="pt-BR" sz="4000"/>
              <a:t>Também não é por se apresentar metas juntamente com o orçamento que altera o paradigma da orçamentação. É preciso que existam </a:t>
            </a:r>
            <a:r>
              <a:rPr lang="pt-BR" sz="4000" u="sng"/>
              <a:t>mecanismos de monitorização e avaliação</a:t>
            </a:r>
            <a:r>
              <a:rPr lang="pt-BR" sz="4000"/>
              <a:t> que assegurem que o uso dos recursos serve de facto para prosseguir os objectivos definidos. </a:t>
            </a:r>
          </a:p>
          <a:p>
            <a:pPr>
              <a:lnSpc>
                <a:spcPct val="114000"/>
              </a:lnSpc>
            </a:pPr>
            <a:endParaRPr lang="pt-BR" sz="4000"/>
          </a:p>
          <a:p>
            <a:pPr>
              <a:lnSpc>
                <a:spcPct val="114000"/>
              </a:lnSpc>
            </a:pPr>
            <a:r>
              <a:rPr lang="pt-BR" sz="4000"/>
              <a:t>A orçamentação por programas, mesmo não sendo a forma mais complexa de orçamentação por resultados, exige algumas </a:t>
            </a:r>
            <a:r>
              <a:rPr lang="pt-BR" sz="4000" u="sng"/>
              <a:t>transformações relevantes</a:t>
            </a:r>
            <a:r>
              <a:rPr lang="pt-BR" sz="4000"/>
              <a:t> do processo orçamental.</a:t>
            </a:r>
          </a:p>
        </p:txBody>
      </p:sp>
      <p:sp>
        <p:nvSpPr>
          <p:cNvPr id="5" name="TextBox 4">
            <a:extLst>
              <a:ext uri="{FF2B5EF4-FFF2-40B4-BE49-F238E27FC236}">
                <a16:creationId xmlns:a16="http://schemas.microsoft.com/office/drawing/2014/main" id="{8938E97B-AA4A-4D5D-800D-5D3242D52276}"/>
              </a:ext>
            </a:extLst>
          </p:cNvPr>
          <p:cNvSpPr txBox="1"/>
          <p:nvPr/>
        </p:nvSpPr>
        <p:spPr>
          <a:xfrm>
            <a:off x="18669977" y="12685839"/>
            <a:ext cx="5246557" cy="830997"/>
          </a:xfrm>
          <a:prstGeom prst="rect">
            <a:avLst/>
          </a:prstGeom>
          <a:noFill/>
        </p:spPr>
        <p:txBody>
          <a:bodyPr wrap="square" rtlCol="0">
            <a:spAutoFit/>
          </a:bodyPr>
          <a:lstStyle/>
          <a:p>
            <a:pPr algn="r"/>
            <a:r>
              <a:rPr lang="en-GB" sz="2400" dirty="0"/>
              <a:t>Ricardo Paes Mamede</a:t>
            </a:r>
          </a:p>
          <a:p>
            <a:pPr algn="r"/>
            <a:r>
              <a:rPr lang="en-GB" sz="2400" b="0" dirty="0"/>
              <a:t>Ipps-Iscte</a:t>
            </a:r>
          </a:p>
        </p:txBody>
      </p:sp>
      <p:grpSp>
        <p:nvGrpSpPr>
          <p:cNvPr id="8" name="Group 7">
            <a:extLst>
              <a:ext uri="{FF2B5EF4-FFF2-40B4-BE49-F238E27FC236}">
                <a16:creationId xmlns:a16="http://schemas.microsoft.com/office/drawing/2014/main" id="{CF9D61A1-C4F3-4BEE-B128-02535957D4E6}"/>
              </a:ext>
            </a:extLst>
          </p:cNvPr>
          <p:cNvGrpSpPr/>
          <p:nvPr/>
        </p:nvGrpSpPr>
        <p:grpSpPr>
          <a:xfrm>
            <a:off x="-175112" y="0"/>
            <a:ext cx="6639018" cy="3054927"/>
            <a:chOff x="-175112" y="0"/>
            <a:chExt cx="6639018" cy="3054927"/>
          </a:xfrm>
        </p:grpSpPr>
        <p:sp>
          <p:nvSpPr>
            <p:cNvPr id="9" name="Rectangle 8">
              <a:extLst>
                <a:ext uri="{FF2B5EF4-FFF2-40B4-BE49-F238E27FC236}">
                  <a16:creationId xmlns:a16="http://schemas.microsoft.com/office/drawing/2014/main" id="{E651C560-DE51-4ABC-AECD-D717122DCE45}"/>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BEE46BC6-6AB3-4150-BAD1-547AC4CFD6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137593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500"/>
                                        <p:tgtEl>
                                          <p:spTgt spid="7">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4167266" y="1166917"/>
            <a:ext cx="18287999" cy="2562872"/>
          </a:xfrm>
        </p:spPr>
        <p:txBody>
          <a:bodyPr>
            <a:normAutofit/>
          </a:bodyPr>
          <a:lstStyle/>
          <a:p>
            <a:pPr algn="r">
              <a:lnSpc>
                <a:spcPct val="100000"/>
              </a:lnSpc>
            </a:pPr>
            <a:r>
              <a:rPr lang="pt-BR" sz="5400" b="1" dirty="0">
                <a:solidFill>
                  <a:srgbClr val="1F2144"/>
                </a:solidFill>
              </a:rPr>
              <a:t>O processo de implementação da orçamentação por programas (uma visão possível)</a:t>
            </a:r>
            <a:endParaRPr lang="en-GB" sz="5400"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634923" y="4475746"/>
            <a:ext cx="20525866" cy="8490745"/>
          </a:xfrm>
        </p:spPr>
        <p:txBody>
          <a:bodyPr>
            <a:normAutofit/>
          </a:bodyPr>
          <a:lstStyle/>
          <a:p>
            <a:pPr marL="742950" indent="-742950">
              <a:lnSpc>
                <a:spcPct val="100000"/>
              </a:lnSpc>
              <a:spcAft>
                <a:spcPts val="2400"/>
              </a:spcAft>
              <a:buFont typeface="+mj-lt"/>
              <a:buAutoNum type="arabicPeriod"/>
            </a:pPr>
            <a:r>
              <a:rPr lang="pt-BR" sz="4000"/>
              <a:t>Definir os objectivos estratégicos</a:t>
            </a:r>
          </a:p>
          <a:p>
            <a:pPr marL="742950" indent="-742950">
              <a:lnSpc>
                <a:spcPct val="100000"/>
              </a:lnSpc>
              <a:spcAft>
                <a:spcPts val="2400"/>
              </a:spcAft>
              <a:buFont typeface="+mj-lt"/>
              <a:buAutoNum type="arabicPeriod"/>
            </a:pPr>
            <a:r>
              <a:rPr lang="pt-BR" sz="4000"/>
              <a:t>Organizar o plano de acção em programas (atribuindo responsabilidades)</a:t>
            </a:r>
          </a:p>
          <a:p>
            <a:pPr marL="742950" indent="-742950">
              <a:lnSpc>
                <a:spcPct val="100000"/>
              </a:lnSpc>
              <a:spcAft>
                <a:spcPts val="2400"/>
              </a:spcAft>
              <a:buFont typeface="+mj-lt"/>
              <a:buAutoNum type="arabicPeriod"/>
            </a:pPr>
            <a:r>
              <a:rPr lang="pt-BR" sz="4000"/>
              <a:t>Em cada programa definir as actividades a desenvolver (idem)</a:t>
            </a:r>
          </a:p>
          <a:p>
            <a:pPr marL="742950" indent="-742950">
              <a:lnSpc>
                <a:spcPct val="100000"/>
              </a:lnSpc>
              <a:spcAft>
                <a:spcPts val="2400"/>
              </a:spcAft>
              <a:buFont typeface="+mj-lt"/>
              <a:buAutoNum type="arabicPeriod"/>
            </a:pPr>
            <a:r>
              <a:rPr lang="pt-BR" sz="4000"/>
              <a:t>Estabelecer os objectivos específicos de cada programa</a:t>
            </a:r>
          </a:p>
          <a:p>
            <a:pPr marL="742950" indent="-742950">
              <a:lnSpc>
                <a:spcPct val="100000"/>
              </a:lnSpc>
              <a:spcAft>
                <a:spcPts val="2400"/>
              </a:spcAft>
              <a:buFont typeface="+mj-lt"/>
              <a:buAutoNum type="arabicPeriod"/>
            </a:pPr>
            <a:r>
              <a:rPr lang="pt-BR" sz="4000"/>
              <a:t>Identificar indicadores de desempenho (realizações e resultados) </a:t>
            </a:r>
          </a:p>
          <a:p>
            <a:pPr marL="742950" indent="-742950">
              <a:lnSpc>
                <a:spcPct val="100000"/>
              </a:lnSpc>
              <a:spcAft>
                <a:spcPts val="2400"/>
              </a:spcAft>
              <a:buFont typeface="+mj-lt"/>
              <a:buAutoNum type="arabicPeriod"/>
            </a:pPr>
            <a:r>
              <a:rPr lang="pt-BR" sz="4000"/>
              <a:t>Estabelecer as metas do programa </a:t>
            </a:r>
          </a:p>
          <a:p>
            <a:pPr marL="742950" indent="-742950">
              <a:lnSpc>
                <a:spcPct val="100000"/>
              </a:lnSpc>
              <a:spcAft>
                <a:spcPts val="2400"/>
              </a:spcAft>
              <a:buFont typeface="+mj-lt"/>
              <a:buAutoNum type="arabicPeriod"/>
            </a:pPr>
            <a:r>
              <a:rPr lang="pt-BR" sz="4000"/>
              <a:t>Identificar os recursos necessários </a:t>
            </a:r>
          </a:p>
          <a:p>
            <a:pPr marL="742950" indent="-742950">
              <a:lnSpc>
                <a:spcPct val="100000"/>
              </a:lnSpc>
              <a:spcAft>
                <a:spcPts val="2400"/>
              </a:spcAft>
              <a:buFont typeface="+mj-lt"/>
              <a:buAutoNum type="arabicPeriod"/>
            </a:pPr>
            <a:r>
              <a:rPr lang="pt-BR" sz="4000"/>
              <a:t>Calcular o custo estimado de cada programa</a:t>
            </a:r>
          </a:p>
        </p:txBody>
      </p:sp>
      <p:sp>
        <p:nvSpPr>
          <p:cNvPr id="5" name="TextBox 4">
            <a:extLst>
              <a:ext uri="{FF2B5EF4-FFF2-40B4-BE49-F238E27FC236}">
                <a16:creationId xmlns:a16="http://schemas.microsoft.com/office/drawing/2014/main" id="{13DF5131-E148-47D2-9123-A3645686A424}"/>
              </a:ext>
            </a:extLst>
          </p:cNvPr>
          <p:cNvSpPr txBox="1"/>
          <p:nvPr/>
        </p:nvSpPr>
        <p:spPr>
          <a:xfrm>
            <a:off x="18669977" y="12685839"/>
            <a:ext cx="5246557" cy="830997"/>
          </a:xfrm>
          <a:prstGeom prst="rect">
            <a:avLst/>
          </a:prstGeom>
          <a:noFill/>
        </p:spPr>
        <p:txBody>
          <a:bodyPr wrap="square" rtlCol="0">
            <a:spAutoFit/>
          </a:bodyPr>
          <a:lstStyle/>
          <a:p>
            <a:pPr algn="r"/>
            <a:r>
              <a:rPr lang="en-GB" sz="2400" dirty="0"/>
              <a:t>Ricardo Paes Mamede</a:t>
            </a:r>
          </a:p>
          <a:p>
            <a:pPr algn="r"/>
            <a:r>
              <a:rPr lang="en-GB" sz="2400" b="0" dirty="0"/>
              <a:t>Ipps-Iscte</a:t>
            </a:r>
          </a:p>
        </p:txBody>
      </p:sp>
      <p:grpSp>
        <p:nvGrpSpPr>
          <p:cNvPr id="8" name="Group 7">
            <a:extLst>
              <a:ext uri="{FF2B5EF4-FFF2-40B4-BE49-F238E27FC236}">
                <a16:creationId xmlns:a16="http://schemas.microsoft.com/office/drawing/2014/main" id="{3E64041A-D4F6-47A4-B938-9CA21D402EFB}"/>
              </a:ext>
            </a:extLst>
          </p:cNvPr>
          <p:cNvGrpSpPr/>
          <p:nvPr/>
        </p:nvGrpSpPr>
        <p:grpSpPr>
          <a:xfrm>
            <a:off x="-175112" y="0"/>
            <a:ext cx="6639018" cy="3054927"/>
            <a:chOff x="-175112" y="0"/>
            <a:chExt cx="6639018" cy="3054927"/>
          </a:xfrm>
        </p:grpSpPr>
        <p:sp>
          <p:nvSpPr>
            <p:cNvPr id="9" name="Rectangle 8">
              <a:extLst>
                <a:ext uri="{FF2B5EF4-FFF2-40B4-BE49-F238E27FC236}">
                  <a16:creationId xmlns:a16="http://schemas.microsoft.com/office/drawing/2014/main" id="{108C5ED1-DE12-4D27-BD5C-CF3C6B06983E}"/>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774D6D27-EAD2-4394-ADE5-FDD5B1F477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208000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subTnLst>
                                    <p:animClr clrSpc="rgb" dir="cw">
                                      <p:cBhvr override="childStyle">
                                        <p:cTn dur="1" fill="hold" display="0" masterRel="nextClick" afterEffect="1"/>
                                        <p:tgtEl>
                                          <p:spTgt spid="7">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subTnLst>
                                    <p:animClr clrSpc="rgb" dir="cw">
                                      <p:cBhvr override="childStyle">
                                        <p:cTn dur="1" fill="hold" display="0" masterRel="nextClick" afterEffect="1"/>
                                        <p:tgtEl>
                                          <p:spTgt spid="7">
                                            <p:txEl>
                                              <p:pRg st="3" end="3"/>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subTnLst>
                                    <p:animClr clrSpc="rgb" dir="cw">
                                      <p:cBhvr override="childStyle">
                                        <p:cTn dur="1" fill="hold" display="0" masterRel="nextClick" afterEffect="1"/>
                                        <p:tgtEl>
                                          <p:spTgt spid="7">
                                            <p:txEl>
                                              <p:pRg st="4" end="4"/>
                                            </p:txEl>
                                          </p:spTgt>
                                        </p:tgtEl>
                                        <p:attrNameLst>
                                          <p:attrName>ppt_c</p:attrName>
                                        </p:attrNameLst>
                                      </p:cBhvr>
                                      <p:to>
                                        <a:srgbClr val="969696"/>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subTnLst>
                                    <p:animClr clrSpc="rgb" dir="cw">
                                      <p:cBhvr override="childStyle">
                                        <p:cTn dur="1" fill="hold" display="0" masterRel="nextClick" afterEffect="1"/>
                                        <p:tgtEl>
                                          <p:spTgt spid="7">
                                            <p:txEl>
                                              <p:pRg st="5" end="5"/>
                                            </p:txEl>
                                          </p:spTgt>
                                        </p:tgtEl>
                                        <p:attrNameLst>
                                          <p:attrName>ppt_c</p:attrName>
                                        </p:attrNameLst>
                                      </p:cBhvr>
                                      <p:to>
                                        <a:srgbClr val="969696"/>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subTnLst>
                                    <p:animClr clrSpc="rgb" dir="cw">
                                      <p:cBhvr override="childStyle">
                                        <p:cTn dur="1" fill="hold" display="0" masterRel="nextClick" afterEffect="1"/>
                                        <p:tgtEl>
                                          <p:spTgt spid="7">
                                            <p:txEl>
                                              <p:pRg st="6" end="6"/>
                                            </p:txEl>
                                          </p:spTgt>
                                        </p:tgtEl>
                                        <p:attrNameLst>
                                          <p:attrName>ppt_c</p:attrName>
                                        </p:attrNameLst>
                                      </p:cBhvr>
                                      <p:to>
                                        <a:srgbClr val="969696"/>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3672590" y="1166917"/>
            <a:ext cx="18782675" cy="2562872"/>
          </a:xfrm>
        </p:spPr>
        <p:txBody>
          <a:bodyPr>
            <a:normAutofit/>
          </a:bodyPr>
          <a:lstStyle/>
          <a:p>
            <a:pPr algn="r">
              <a:lnSpc>
                <a:spcPct val="100000"/>
              </a:lnSpc>
            </a:pPr>
            <a:r>
              <a:rPr lang="pt-BR" sz="5400" b="1" dirty="0">
                <a:solidFill>
                  <a:srgbClr val="1F2144"/>
                </a:solidFill>
              </a:rPr>
              <a:t>O processo de implementação da orçamentação por programas (uma visão possível)</a:t>
            </a:r>
            <a:endParaRPr lang="en-GB" sz="5400"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634923" y="4475746"/>
            <a:ext cx="20525866" cy="9041090"/>
          </a:xfrm>
        </p:spPr>
        <p:txBody>
          <a:bodyPr vert="horz" lIns="91440" tIns="45720" rIns="91440" bIns="45720" rtlCol="0">
            <a:normAutofit/>
          </a:bodyPr>
          <a:lstStyle/>
          <a:p>
            <a:pPr marL="742950" indent="-742950">
              <a:lnSpc>
                <a:spcPct val="100000"/>
              </a:lnSpc>
              <a:spcAft>
                <a:spcPts val="2400"/>
              </a:spcAft>
              <a:buFont typeface="+mj-lt"/>
              <a:buAutoNum type="arabicPeriod" startAt="9"/>
            </a:pPr>
            <a:r>
              <a:rPr lang="pt-BR" sz="4000"/>
              <a:t>Validar metas e recursos estimados (tendo em conta a experiência passada)</a:t>
            </a:r>
          </a:p>
          <a:p>
            <a:pPr marL="742950" indent="-742950">
              <a:lnSpc>
                <a:spcPct val="100000"/>
              </a:lnSpc>
              <a:spcAft>
                <a:spcPts val="2400"/>
              </a:spcAft>
              <a:buFont typeface="+mj-lt"/>
              <a:buAutoNum type="arabicPeriod" startAt="9"/>
            </a:pPr>
            <a:r>
              <a:rPr lang="pt-BR" sz="4000"/>
              <a:t>Estabelecer prioridades entre programas com base nos objectivos estratégicos estabelecidos, nos resultados esperados e nos custos estimados</a:t>
            </a:r>
          </a:p>
          <a:p>
            <a:pPr marL="742950" indent="-742950">
              <a:lnSpc>
                <a:spcPct val="100000"/>
              </a:lnSpc>
              <a:spcAft>
                <a:spcPts val="2400"/>
              </a:spcAft>
              <a:buFont typeface="+mj-lt"/>
              <a:buAutoNum type="arabicPeriod" startAt="9"/>
            </a:pPr>
            <a:r>
              <a:rPr lang="pt-BR" sz="4000"/>
              <a:t>Distribuir recursos por programas</a:t>
            </a:r>
          </a:p>
          <a:p>
            <a:pPr marL="742950" indent="-742950">
              <a:lnSpc>
                <a:spcPct val="100000"/>
              </a:lnSpc>
              <a:spcAft>
                <a:spcPts val="2400"/>
              </a:spcAft>
              <a:buFont typeface="+mj-lt"/>
              <a:buAutoNum type="arabicPeriod" startAt="9"/>
            </a:pPr>
            <a:r>
              <a:rPr lang="pt-BR" sz="4000"/>
              <a:t>Rever as actividades e as metas de cada programa</a:t>
            </a:r>
          </a:p>
          <a:p>
            <a:pPr marL="742950" indent="-742950">
              <a:lnSpc>
                <a:spcPct val="100000"/>
              </a:lnSpc>
              <a:spcAft>
                <a:spcPts val="2400"/>
              </a:spcAft>
              <a:buFont typeface="+mj-lt"/>
              <a:buAutoNum type="arabicPeriod" startAt="9"/>
            </a:pPr>
            <a:r>
              <a:rPr lang="pt-BR" sz="4000"/>
              <a:t>Implementar os programas</a:t>
            </a:r>
          </a:p>
          <a:p>
            <a:pPr marL="742950" indent="-742950">
              <a:lnSpc>
                <a:spcPct val="100000"/>
              </a:lnSpc>
              <a:spcAft>
                <a:spcPts val="2400"/>
              </a:spcAft>
              <a:buFont typeface="+mj-lt"/>
              <a:buAutoNum type="arabicPeriod" startAt="9"/>
            </a:pPr>
            <a:r>
              <a:rPr lang="pt-BR" sz="4000"/>
              <a:t>Monitorizar a execução, as realizações e os resultados</a:t>
            </a:r>
          </a:p>
          <a:p>
            <a:pPr marL="742950" indent="-742950">
              <a:lnSpc>
                <a:spcPct val="100000"/>
              </a:lnSpc>
              <a:spcAft>
                <a:spcPts val="2400"/>
              </a:spcAft>
              <a:buFont typeface="+mj-lt"/>
              <a:buAutoNum type="arabicPeriod" startAt="9"/>
            </a:pPr>
            <a:r>
              <a:rPr lang="pt-BR" sz="4000"/>
              <a:t>Avaliar os impactos</a:t>
            </a:r>
          </a:p>
          <a:p>
            <a:pPr marL="742950" indent="-742950">
              <a:lnSpc>
                <a:spcPct val="100000"/>
              </a:lnSpc>
              <a:spcAft>
                <a:spcPts val="2400"/>
              </a:spcAft>
              <a:buFont typeface="+mj-lt"/>
              <a:buAutoNum type="arabicPeriod" startAt="9"/>
            </a:pPr>
            <a:r>
              <a:rPr lang="pt-BR" sz="4000"/>
              <a:t>Ajustar a programação (quando necessário)</a:t>
            </a:r>
          </a:p>
        </p:txBody>
      </p:sp>
      <p:sp>
        <p:nvSpPr>
          <p:cNvPr id="5" name="TextBox 4">
            <a:extLst>
              <a:ext uri="{FF2B5EF4-FFF2-40B4-BE49-F238E27FC236}">
                <a16:creationId xmlns:a16="http://schemas.microsoft.com/office/drawing/2014/main" id="{907C0DD5-C848-408C-8B62-6A34F3EA6B13}"/>
              </a:ext>
            </a:extLst>
          </p:cNvPr>
          <p:cNvSpPr txBox="1"/>
          <p:nvPr/>
        </p:nvSpPr>
        <p:spPr>
          <a:xfrm>
            <a:off x="18669977" y="12685839"/>
            <a:ext cx="5246557" cy="830997"/>
          </a:xfrm>
          <a:prstGeom prst="rect">
            <a:avLst/>
          </a:prstGeom>
          <a:noFill/>
        </p:spPr>
        <p:txBody>
          <a:bodyPr wrap="square" rtlCol="0">
            <a:spAutoFit/>
          </a:bodyPr>
          <a:lstStyle/>
          <a:p>
            <a:pPr algn="r"/>
            <a:r>
              <a:rPr lang="en-GB" sz="2400" dirty="0"/>
              <a:t>Ricardo Paes Mamede</a:t>
            </a:r>
          </a:p>
          <a:p>
            <a:pPr algn="r"/>
            <a:r>
              <a:rPr lang="en-GB" sz="2400" b="0" dirty="0"/>
              <a:t>Ipps-Iscte</a:t>
            </a:r>
          </a:p>
        </p:txBody>
      </p:sp>
      <p:grpSp>
        <p:nvGrpSpPr>
          <p:cNvPr id="8" name="Group 7">
            <a:extLst>
              <a:ext uri="{FF2B5EF4-FFF2-40B4-BE49-F238E27FC236}">
                <a16:creationId xmlns:a16="http://schemas.microsoft.com/office/drawing/2014/main" id="{4255EEC2-CBE5-454A-A3C2-2FBD8D65359B}"/>
              </a:ext>
            </a:extLst>
          </p:cNvPr>
          <p:cNvGrpSpPr/>
          <p:nvPr/>
        </p:nvGrpSpPr>
        <p:grpSpPr>
          <a:xfrm>
            <a:off x="-175112" y="0"/>
            <a:ext cx="6639018" cy="3054927"/>
            <a:chOff x="-175112" y="0"/>
            <a:chExt cx="6639018" cy="3054927"/>
          </a:xfrm>
        </p:grpSpPr>
        <p:sp>
          <p:nvSpPr>
            <p:cNvPr id="9" name="Rectangle 8">
              <a:extLst>
                <a:ext uri="{FF2B5EF4-FFF2-40B4-BE49-F238E27FC236}">
                  <a16:creationId xmlns:a16="http://schemas.microsoft.com/office/drawing/2014/main" id="{243CCBD3-2AEA-43F8-8F93-31312DB5F858}"/>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43B8C7A6-D206-4B33-8A14-8A6403BE6B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306180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subTnLst>
                                    <p:animClr clrSpc="rgb" dir="cw">
                                      <p:cBhvr override="childStyle">
                                        <p:cTn dur="1" fill="hold" display="0" masterRel="nextClick" afterEffect="1"/>
                                        <p:tgtEl>
                                          <p:spTgt spid="7">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subTnLst>
                                    <p:animClr clrSpc="rgb" dir="cw">
                                      <p:cBhvr override="childStyle">
                                        <p:cTn dur="1" fill="hold" display="0" masterRel="nextClick" afterEffect="1"/>
                                        <p:tgtEl>
                                          <p:spTgt spid="7">
                                            <p:txEl>
                                              <p:pRg st="3" end="3"/>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subTnLst>
                                    <p:animClr clrSpc="rgb" dir="cw">
                                      <p:cBhvr override="childStyle">
                                        <p:cTn dur="1" fill="hold" display="0" masterRel="nextClick" afterEffect="1"/>
                                        <p:tgtEl>
                                          <p:spTgt spid="7">
                                            <p:txEl>
                                              <p:pRg st="4" end="4"/>
                                            </p:txEl>
                                          </p:spTgt>
                                        </p:tgtEl>
                                        <p:attrNameLst>
                                          <p:attrName>ppt_c</p:attrName>
                                        </p:attrNameLst>
                                      </p:cBhvr>
                                      <p:to>
                                        <a:srgbClr val="969696"/>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subTnLst>
                                    <p:animClr clrSpc="rgb" dir="cw">
                                      <p:cBhvr override="childStyle">
                                        <p:cTn dur="1" fill="hold" display="0" masterRel="nextClick" afterEffect="1"/>
                                        <p:tgtEl>
                                          <p:spTgt spid="7">
                                            <p:txEl>
                                              <p:pRg st="5" end="5"/>
                                            </p:txEl>
                                          </p:spTgt>
                                        </p:tgtEl>
                                        <p:attrNameLst>
                                          <p:attrName>ppt_c</p:attrName>
                                        </p:attrNameLst>
                                      </p:cBhvr>
                                      <p:to>
                                        <a:srgbClr val="969696"/>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subTnLst>
                                    <p:animClr clrSpc="rgb" dir="cw">
                                      <p:cBhvr override="childStyle">
                                        <p:cTn dur="1" fill="hold" display="0" masterRel="nextClick" afterEffect="1"/>
                                        <p:tgtEl>
                                          <p:spTgt spid="7">
                                            <p:txEl>
                                              <p:pRg st="6" end="6"/>
                                            </p:txEl>
                                          </p:spTgt>
                                        </p:tgtEl>
                                        <p:attrNameLst>
                                          <p:attrName>ppt_c</p:attrName>
                                        </p:attrNameLst>
                                      </p:cBhvr>
                                      <p:to>
                                        <a:srgbClr val="969696"/>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5423941" y="4886793"/>
            <a:ext cx="13536118" cy="5063323"/>
          </a:xfrm>
        </p:spPr>
        <p:txBody>
          <a:bodyPr>
            <a:normAutofit/>
          </a:bodyPr>
          <a:lstStyle/>
          <a:p>
            <a:pPr algn="ctr">
              <a:lnSpc>
                <a:spcPct val="100000"/>
              </a:lnSpc>
            </a:pPr>
            <a:r>
              <a:rPr lang="pt-BR" sz="8000" dirty="0">
                <a:solidFill>
                  <a:srgbClr val="1F2144"/>
                </a:solidFill>
              </a:rPr>
              <a:t>1. O que é (e não é) a orçamentação por programas</a:t>
            </a:r>
            <a:r>
              <a:rPr lang="pt-BR" sz="8000" dirty="0"/>
              <a:t>	</a:t>
            </a:r>
          </a:p>
        </p:txBody>
      </p:sp>
      <p:sp>
        <p:nvSpPr>
          <p:cNvPr id="5" name="Right Triangle 4">
            <a:extLst>
              <a:ext uri="{FF2B5EF4-FFF2-40B4-BE49-F238E27FC236}">
                <a16:creationId xmlns:a16="http://schemas.microsoft.com/office/drawing/2014/main" id="{C76E9C8B-EBA4-45D3-8A15-C29D007B3832}"/>
              </a:ext>
            </a:extLst>
          </p:cNvPr>
          <p:cNvSpPr/>
          <p:nvPr/>
        </p:nvSpPr>
        <p:spPr>
          <a:xfrm rot="16200000">
            <a:off x="20445984" y="9777984"/>
            <a:ext cx="3938017" cy="3938017"/>
          </a:xfrm>
          <a:prstGeom prst="rtTriangle">
            <a:avLst/>
          </a:prstGeom>
          <a:solidFill>
            <a:srgbClr val="1F2144"/>
          </a:solidFill>
          <a:ln>
            <a:solidFill>
              <a:srgbClr val="1F2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nvGrpSpPr>
          <p:cNvPr id="4" name="Group 3">
            <a:extLst>
              <a:ext uri="{FF2B5EF4-FFF2-40B4-BE49-F238E27FC236}">
                <a16:creationId xmlns:a16="http://schemas.microsoft.com/office/drawing/2014/main" id="{67B04F08-71A8-4542-8530-C81A78B99C63}"/>
              </a:ext>
            </a:extLst>
          </p:cNvPr>
          <p:cNvGrpSpPr/>
          <p:nvPr/>
        </p:nvGrpSpPr>
        <p:grpSpPr>
          <a:xfrm>
            <a:off x="-175112" y="0"/>
            <a:ext cx="6639018" cy="3054927"/>
            <a:chOff x="-175112" y="0"/>
            <a:chExt cx="6639018" cy="3054927"/>
          </a:xfrm>
        </p:grpSpPr>
        <p:sp>
          <p:nvSpPr>
            <p:cNvPr id="7" name="Rectangle 6">
              <a:extLst>
                <a:ext uri="{FF2B5EF4-FFF2-40B4-BE49-F238E27FC236}">
                  <a16:creationId xmlns:a16="http://schemas.microsoft.com/office/drawing/2014/main" id="{2A627268-0961-4AB8-909E-98C78160F903}"/>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0271A034-7924-4452-804D-E22AA2BD69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3687079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7674964" y="1166917"/>
            <a:ext cx="14780301" cy="2562872"/>
          </a:xfrm>
        </p:spPr>
        <p:txBody>
          <a:bodyPr>
            <a:normAutofit/>
          </a:bodyPr>
          <a:lstStyle/>
          <a:p>
            <a:pPr algn="r">
              <a:lnSpc>
                <a:spcPct val="100000"/>
              </a:lnSpc>
            </a:pPr>
            <a:r>
              <a:rPr lang="pt-BR" sz="5400" b="1" dirty="0">
                <a:solidFill>
                  <a:srgbClr val="1F2144"/>
                </a:solidFill>
              </a:rPr>
              <a:t>Possíveis dificuldades técnicas (exemplos)</a:t>
            </a:r>
            <a:endParaRPr lang="en-GB" sz="5400"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634923" y="4475746"/>
            <a:ext cx="20210087" cy="8210093"/>
          </a:xfrm>
        </p:spPr>
        <p:txBody>
          <a:bodyPr vert="horz" lIns="91440" tIns="45720" rIns="91440" bIns="45720" rtlCol="0">
            <a:normAutofit/>
          </a:bodyPr>
          <a:lstStyle/>
          <a:p>
            <a:pPr marL="571500" indent="-571500">
              <a:lnSpc>
                <a:spcPct val="100000"/>
              </a:lnSpc>
              <a:spcAft>
                <a:spcPts val="3600"/>
              </a:spcAft>
              <a:buFont typeface="Arial" panose="020B0604020202020204" pitchFamily="34" charset="0"/>
              <a:buChar char="•"/>
            </a:pPr>
            <a:r>
              <a:rPr lang="pt-BR" sz="4000"/>
              <a:t>Muitas vezes não existe informação sistematizada sobre realizações e resultados passados, o que dificulta o estabelecimento de metas.</a:t>
            </a:r>
          </a:p>
          <a:p>
            <a:pPr marL="571500" indent="-571500">
              <a:lnSpc>
                <a:spcPct val="100000"/>
              </a:lnSpc>
              <a:spcAft>
                <a:spcPts val="3600"/>
              </a:spcAft>
              <a:buFont typeface="Arial" panose="020B0604020202020204" pitchFamily="34" charset="0"/>
              <a:buChar char="•"/>
            </a:pPr>
            <a:r>
              <a:rPr lang="pt-BR" sz="4000"/>
              <a:t>De forma geral, pode não ser fácil estabelecer uma relação próxima entre orçamento e metas (seja de realizações ou de resultados).</a:t>
            </a:r>
          </a:p>
          <a:p>
            <a:pPr marL="571500" indent="-571500">
              <a:lnSpc>
                <a:spcPct val="100000"/>
              </a:lnSpc>
              <a:spcAft>
                <a:spcPts val="3600"/>
              </a:spcAft>
              <a:buFont typeface="Arial" panose="020B0604020202020204" pitchFamily="34" charset="0"/>
              <a:buChar char="•"/>
            </a:pPr>
            <a:r>
              <a:rPr lang="pt-BR" sz="4000"/>
              <a:t>No caso das realizações, uma estimativa precisa só é possível nos casos (raros) em que é possível definir de custos unitários estáveis.</a:t>
            </a:r>
          </a:p>
          <a:p>
            <a:pPr marL="571500" indent="-571500">
              <a:lnSpc>
                <a:spcPct val="100000"/>
              </a:lnSpc>
              <a:spcAft>
                <a:spcPts val="3600"/>
              </a:spcAft>
              <a:buFont typeface="Arial" panose="020B0604020202020204" pitchFamily="34" charset="0"/>
              <a:buChar char="•"/>
            </a:pPr>
            <a:r>
              <a:rPr lang="pt-BR" sz="4000"/>
              <a:t>A dificuldade é maior quando as metas se referem a resultados (por comparação com as realizações), devido à influência de factores externos e à incerteza quanto ao momento em que os resultados são produzidos.</a:t>
            </a:r>
          </a:p>
        </p:txBody>
      </p:sp>
      <p:sp>
        <p:nvSpPr>
          <p:cNvPr id="5" name="TextBox 4">
            <a:extLst>
              <a:ext uri="{FF2B5EF4-FFF2-40B4-BE49-F238E27FC236}">
                <a16:creationId xmlns:a16="http://schemas.microsoft.com/office/drawing/2014/main" id="{907C0DD5-C848-408C-8B62-6A34F3EA6B13}"/>
              </a:ext>
            </a:extLst>
          </p:cNvPr>
          <p:cNvSpPr txBox="1"/>
          <p:nvPr/>
        </p:nvSpPr>
        <p:spPr>
          <a:xfrm>
            <a:off x="18669977" y="12685839"/>
            <a:ext cx="5246557" cy="830997"/>
          </a:xfrm>
          <a:prstGeom prst="rect">
            <a:avLst/>
          </a:prstGeom>
          <a:noFill/>
        </p:spPr>
        <p:txBody>
          <a:bodyPr wrap="square" rtlCol="0">
            <a:spAutoFit/>
          </a:bodyPr>
          <a:lstStyle/>
          <a:p>
            <a:pPr algn="r"/>
            <a:r>
              <a:rPr lang="en-GB" sz="2400" dirty="0"/>
              <a:t>Ricardo Paes Mamede</a:t>
            </a:r>
          </a:p>
          <a:p>
            <a:pPr algn="r"/>
            <a:r>
              <a:rPr lang="en-GB" sz="2400" b="0" dirty="0"/>
              <a:t>Ipps-Iscte</a:t>
            </a:r>
          </a:p>
        </p:txBody>
      </p:sp>
      <p:grpSp>
        <p:nvGrpSpPr>
          <p:cNvPr id="8" name="Group 7">
            <a:extLst>
              <a:ext uri="{FF2B5EF4-FFF2-40B4-BE49-F238E27FC236}">
                <a16:creationId xmlns:a16="http://schemas.microsoft.com/office/drawing/2014/main" id="{03B7117C-87A4-4E7E-93E8-20C8A53453A1}"/>
              </a:ext>
            </a:extLst>
          </p:cNvPr>
          <p:cNvGrpSpPr/>
          <p:nvPr/>
        </p:nvGrpSpPr>
        <p:grpSpPr>
          <a:xfrm>
            <a:off x="-175112" y="0"/>
            <a:ext cx="6639018" cy="3054927"/>
            <a:chOff x="-175112" y="0"/>
            <a:chExt cx="6639018" cy="3054927"/>
          </a:xfrm>
        </p:grpSpPr>
        <p:sp>
          <p:nvSpPr>
            <p:cNvPr id="9" name="Rectangle 8">
              <a:extLst>
                <a:ext uri="{FF2B5EF4-FFF2-40B4-BE49-F238E27FC236}">
                  <a16:creationId xmlns:a16="http://schemas.microsoft.com/office/drawing/2014/main" id="{37D3B9E1-D192-42CA-9AB7-E4F4B00FF64A}"/>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EEB5CE85-4B5A-4BFC-8471-543F9A41DA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275759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3672590" y="1166917"/>
            <a:ext cx="18782675" cy="2562872"/>
          </a:xfrm>
        </p:spPr>
        <p:txBody>
          <a:bodyPr>
            <a:normAutofit/>
          </a:bodyPr>
          <a:lstStyle/>
          <a:p>
            <a:pPr algn="r">
              <a:lnSpc>
                <a:spcPct val="100000"/>
              </a:lnSpc>
            </a:pPr>
            <a:r>
              <a:rPr lang="pt-BR" sz="5400" b="1" dirty="0">
                <a:solidFill>
                  <a:srgbClr val="1F2144"/>
                </a:solidFill>
              </a:rPr>
              <a:t>Pressupostos e requisitos da orçamentação por programas</a:t>
            </a:r>
            <a:endParaRPr lang="en-GB" sz="5400"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634923" y="4475746"/>
            <a:ext cx="20525866" cy="9041090"/>
          </a:xfrm>
        </p:spPr>
        <p:txBody>
          <a:bodyPr vert="horz" lIns="91440" tIns="45720" rIns="91440" bIns="45720" rtlCol="0">
            <a:normAutofit/>
          </a:bodyPr>
          <a:lstStyle/>
          <a:p>
            <a:pPr>
              <a:lnSpc>
                <a:spcPct val="100000"/>
              </a:lnSpc>
              <a:spcAft>
                <a:spcPts val="4800"/>
              </a:spcAft>
            </a:pPr>
            <a:r>
              <a:rPr lang="pt-BR" sz="4000"/>
              <a:t> A implementação da orçamentação por programas exige:</a:t>
            </a:r>
          </a:p>
          <a:p>
            <a:pPr marL="1528763" indent="-719138">
              <a:lnSpc>
                <a:spcPct val="100000"/>
              </a:lnSpc>
              <a:spcAft>
                <a:spcPts val="2400"/>
              </a:spcAft>
              <a:buFont typeface="Arial" panose="020B0604020202020204" pitchFamily="34" charset="0"/>
              <a:buChar char="•"/>
            </a:pPr>
            <a:r>
              <a:rPr lang="pt-BR" sz="4000"/>
              <a:t>Uma definição apropriada dos programas</a:t>
            </a:r>
          </a:p>
          <a:p>
            <a:pPr marL="1528763" indent="-719138">
              <a:lnSpc>
                <a:spcPct val="100000"/>
              </a:lnSpc>
              <a:spcAft>
                <a:spcPts val="2400"/>
              </a:spcAft>
              <a:buFont typeface="Arial" panose="020B0604020202020204" pitchFamily="34" charset="0"/>
              <a:buChar char="•"/>
            </a:pPr>
            <a:r>
              <a:rPr lang="pt-BR" sz="4000"/>
              <a:t>Uma relação clara entre programas e estruturas organizacionais</a:t>
            </a:r>
          </a:p>
          <a:p>
            <a:pPr marL="1528763" indent="-719138">
              <a:lnSpc>
                <a:spcPct val="100000"/>
              </a:lnSpc>
              <a:spcAft>
                <a:spcPts val="2400"/>
              </a:spcAft>
              <a:buFont typeface="Arial" panose="020B0604020202020204" pitchFamily="34" charset="0"/>
              <a:buChar char="•"/>
            </a:pPr>
            <a:r>
              <a:rPr lang="pt-BR" sz="4000"/>
              <a:t>Uma classificação orçamental e um sistema contabilístico que use os programas como referência</a:t>
            </a:r>
          </a:p>
          <a:p>
            <a:pPr marL="1528763" indent="-719138">
              <a:lnSpc>
                <a:spcPct val="100000"/>
              </a:lnSpc>
              <a:spcAft>
                <a:spcPts val="2400"/>
              </a:spcAft>
              <a:buFont typeface="Arial" panose="020B0604020202020204" pitchFamily="34" charset="0"/>
              <a:buChar char="•"/>
            </a:pPr>
            <a:r>
              <a:rPr lang="pt-BR" sz="4000"/>
              <a:t>A identificação de indicadores de desempenho dos programas </a:t>
            </a:r>
          </a:p>
          <a:p>
            <a:pPr marL="1528763" indent="-719138">
              <a:lnSpc>
                <a:spcPct val="100000"/>
              </a:lnSpc>
              <a:spcAft>
                <a:spcPts val="2400"/>
              </a:spcAft>
              <a:buFont typeface="Arial" panose="020B0604020202020204" pitchFamily="34" charset="0"/>
              <a:buChar char="•"/>
            </a:pPr>
            <a:r>
              <a:rPr lang="pt-BR" sz="4000"/>
              <a:t>Um sistema de monitorização dos indicadores</a:t>
            </a:r>
          </a:p>
          <a:p>
            <a:pPr marL="1528763" indent="-719138">
              <a:lnSpc>
                <a:spcPct val="100000"/>
              </a:lnSpc>
              <a:spcAft>
                <a:spcPts val="2400"/>
              </a:spcAft>
              <a:buFont typeface="Arial" panose="020B0604020202020204" pitchFamily="34" charset="0"/>
              <a:buChar char="•"/>
            </a:pPr>
            <a:r>
              <a:rPr lang="pt-BR" sz="4000"/>
              <a:t>Mecanismos de avaliação do desempenho dos programas</a:t>
            </a:r>
          </a:p>
          <a:p>
            <a:pPr>
              <a:lnSpc>
                <a:spcPct val="100000"/>
              </a:lnSpc>
              <a:spcAft>
                <a:spcPts val="2400"/>
              </a:spcAft>
            </a:pPr>
            <a:endParaRPr lang="pt-BR" sz="4000"/>
          </a:p>
        </p:txBody>
      </p:sp>
      <p:sp>
        <p:nvSpPr>
          <p:cNvPr id="5" name="TextBox 4">
            <a:extLst>
              <a:ext uri="{FF2B5EF4-FFF2-40B4-BE49-F238E27FC236}">
                <a16:creationId xmlns:a16="http://schemas.microsoft.com/office/drawing/2014/main" id="{907C0DD5-C848-408C-8B62-6A34F3EA6B13}"/>
              </a:ext>
            </a:extLst>
          </p:cNvPr>
          <p:cNvSpPr txBox="1"/>
          <p:nvPr/>
        </p:nvSpPr>
        <p:spPr>
          <a:xfrm>
            <a:off x="18669977" y="12685839"/>
            <a:ext cx="5246557" cy="830997"/>
          </a:xfrm>
          <a:prstGeom prst="rect">
            <a:avLst/>
          </a:prstGeom>
          <a:noFill/>
        </p:spPr>
        <p:txBody>
          <a:bodyPr wrap="square" rtlCol="0">
            <a:spAutoFit/>
          </a:bodyPr>
          <a:lstStyle/>
          <a:p>
            <a:pPr algn="r"/>
            <a:r>
              <a:rPr lang="en-GB" sz="2400" dirty="0"/>
              <a:t>Ricardo Paes Mamede</a:t>
            </a:r>
          </a:p>
          <a:p>
            <a:pPr algn="r"/>
            <a:r>
              <a:rPr lang="en-GB" sz="2400" b="0" dirty="0"/>
              <a:t>Ipps-Iscte</a:t>
            </a:r>
          </a:p>
        </p:txBody>
      </p:sp>
      <p:grpSp>
        <p:nvGrpSpPr>
          <p:cNvPr id="8" name="Group 7">
            <a:extLst>
              <a:ext uri="{FF2B5EF4-FFF2-40B4-BE49-F238E27FC236}">
                <a16:creationId xmlns:a16="http://schemas.microsoft.com/office/drawing/2014/main" id="{D4A8A2DE-8BFD-4F6F-8654-79E9AEED33D9}"/>
              </a:ext>
            </a:extLst>
          </p:cNvPr>
          <p:cNvGrpSpPr/>
          <p:nvPr/>
        </p:nvGrpSpPr>
        <p:grpSpPr>
          <a:xfrm>
            <a:off x="-175112" y="0"/>
            <a:ext cx="6639018" cy="3054927"/>
            <a:chOff x="-175112" y="0"/>
            <a:chExt cx="6639018" cy="3054927"/>
          </a:xfrm>
        </p:grpSpPr>
        <p:sp>
          <p:nvSpPr>
            <p:cNvPr id="9" name="Rectangle 8">
              <a:extLst>
                <a:ext uri="{FF2B5EF4-FFF2-40B4-BE49-F238E27FC236}">
                  <a16:creationId xmlns:a16="http://schemas.microsoft.com/office/drawing/2014/main" id="{703250F9-3BB6-4174-9F5F-2C7E235249E4}"/>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D1236B01-6C2E-4BD1-8E75-E7A71AA424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387713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3" end="3"/>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4" end="4"/>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5" end="5"/>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7674964" y="1166917"/>
            <a:ext cx="14780301" cy="2562872"/>
          </a:xfrm>
        </p:spPr>
        <p:txBody>
          <a:bodyPr>
            <a:normAutofit/>
          </a:bodyPr>
          <a:lstStyle/>
          <a:p>
            <a:pPr algn="r">
              <a:lnSpc>
                <a:spcPct val="100000"/>
              </a:lnSpc>
            </a:pPr>
            <a:r>
              <a:rPr lang="pt-BR" sz="5400" b="1" dirty="0">
                <a:solidFill>
                  <a:srgbClr val="1F2144"/>
                </a:solidFill>
              </a:rPr>
              <a:t>Desafios institucionais e políticos</a:t>
            </a:r>
            <a:endParaRPr lang="en-GB" sz="5400"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634923" y="3582650"/>
            <a:ext cx="20210087" cy="9563724"/>
          </a:xfrm>
        </p:spPr>
        <p:txBody>
          <a:bodyPr vert="horz" lIns="91440" tIns="45720" rIns="91440" bIns="45720" rtlCol="0">
            <a:normAutofit/>
          </a:bodyPr>
          <a:lstStyle/>
          <a:p>
            <a:pPr>
              <a:lnSpc>
                <a:spcPct val="100000"/>
              </a:lnSpc>
              <a:spcAft>
                <a:spcPts val="3600"/>
              </a:spcAft>
            </a:pPr>
            <a:r>
              <a:rPr lang="pt-BR" sz="4000"/>
              <a:t>A implementação da orçamentação por programas implica a introdução de </a:t>
            </a:r>
            <a:r>
              <a:rPr lang="pt-BR" sz="4000" u="sng"/>
              <a:t>reformas no processo orçamental</a:t>
            </a:r>
            <a:r>
              <a:rPr lang="pt-BR" sz="4000"/>
              <a:t>:</a:t>
            </a:r>
          </a:p>
          <a:p>
            <a:pPr marL="1438275" indent="-719138">
              <a:lnSpc>
                <a:spcPct val="100000"/>
              </a:lnSpc>
              <a:spcAft>
                <a:spcPts val="4200"/>
              </a:spcAft>
              <a:buFont typeface="Arial" panose="020B0604020202020204" pitchFamily="34" charset="0"/>
              <a:buChar char="•"/>
            </a:pPr>
            <a:r>
              <a:rPr lang="pt-BR" sz="4000"/>
              <a:t>Criação de mecanismos de revisão da despesa</a:t>
            </a:r>
          </a:p>
          <a:p>
            <a:pPr marL="1438275" indent="-719138">
              <a:lnSpc>
                <a:spcPct val="100000"/>
              </a:lnSpc>
              <a:spcAft>
                <a:spcPts val="4200"/>
              </a:spcAft>
              <a:buFont typeface="Arial" panose="020B0604020202020204" pitchFamily="34" charset="0"/>
              <a:buChar char="•"/>
            </a:pPr>
            <a:r>
              <a:rPr lang="pt-BR" sz="4000"/>
              <a:t>Integração das funções de planeamento com as de orçamentação</a:t>
            </a:r>
          </a:p>
          <a:p>
            <a:pPr marL="1438275" indent="-719138">
              <a:lnSpc>
                <a:spcPct val="100000"/>
              </a:lnSpc>
              <a:spcAft>
                <a:spcPts val="4200"/>
              </a:spcAft>
              <a:buFont typeface="Arial" panose="020B0604020202020204" pitchFamily="34" charset="0"/>
              <a:buChar char="•"/>
            </a:pPr>
            <a:r>
              <a:rPr lang="pt-BR" sz="4000"/>
              <a:t>Flexibilização das regras para realização de despesa</a:t>
            </a:r>
          </a:p>
          <a:p>
            <a:pPr marL="1438275" indent="-719138">
              <a:lnSpc>
                <a:spcPct val="100000"/>
              </a:lnSpc>
              <a:spcAft>
                <a:spcPts val="4200"/>
              </a:spcAft>
              <a:buFont typeface="Arial" panose="020B0604020202020204" pitchFamily="34" charset="0"/>
              <a:buChar char="•"/>
            </a:pPr>
            <a:r>
              <a:rPr lang="pt-BR" sz="4000"/>
              <a:t>Reestruturação de serviços (organização focada nos resultados)</a:t>
            </a:r>
          </a:p>
          <a:p>
            <a:pPr>
              <a:lnSpc>
                <a:spcPct val="100000"/>
              </a:lnSpc>
              <a:spcBef>
                <a:spcPts val="3000"/>
              </a:spcBef>
              <a:spcAft>
                <a:spcPts val="600"/>
              </a:spcAft>
            </a:pPr>
            <a:r>
              <a:rPr lang="pt-BR" sz="4000"/>
              <a:t>Pressupõe também a existência de </a:t>
            </a:r>
            <a:r>
              <a:rPr lang="pt-BR" sz="4000" u="sng"/>
              <a:t>competências, cultura organizacional e compromisso político ao mais alto nível</a:t>
            </a:r>
            <a:r>
              <a:rPr lang="pt-BR" sz="4000"/>
              <a:t>.</a:t>
            </a:r>
          </a:p>
          <a:p>
            <a:pPr>
              <a:lnSpc>
                <a:spcPct val="100000"/>
              </a:lnSpc>
              <a:spcAft>
                <a:spcPts val="3600"/>
              </a:spcAft>
            </a:pPr>
            <a:endParaRPr lang="pt-BR" sz="4000"/>
          </a:p>
        </p:txBody>
      </p:sp>
      <p:sp>
        <p:nvSpPr>
          <p:cNvPr id="5" name="TextBox 4">
            <a:extLst>
              <a:ext uri="{FF2B5EF4-FFF2-40B4-BE49-F238E27FC236}">
                <a16:creationId xmlns:a16="http://schemas.microsoft.com/office/drawing/2014/main" id="{907C0DD5-C848-408C-8B62-6A34F3EA6B13}"/>
              </a:ext>
            </a:extLst>
          </p:cNvPr>
          <p:cNvSpPr txBox="1"/>
          <p:nvPr/>
        </p:nvSpPr>
        <p:spPr>
          <a:xfrm>
            <a:off x="18669977" y="12685839"/>
            <a:ext cx="5246557" cy="830997"/>
          </a:xfrm>
          <a:prstGeom prst="rect">
            <a:avLst/>
          </a:prstGeom>
          <a:noFill/>
        </p:spPr>
        <p:txBody>
          <a:bodyPr wrap="square" rtlCol="0">
            <a:spAutoFit/>
          </a:bodyPr>
          <a:lstStyle/>
          <a:p>
            <a:pPr algn="r"/>
            <a:r>
              <a:rPr lang="en-GB" sz="2400" dirty="0"/>
              <a:t>Ricardo Paes Mamede</a:t>
            </a:r>
          </a:p>
          <a:p>
            <a:pPr algn="r"/>
            <a:r>
              <a:rPr lang="en-GB" sz="2400" b="0" dirty="0"/>
              <a:t>Ipps-Iscte</a:t>
            </a:r>
          </a:p>
        </p:txBody>
      </p:sp>
      <p:grpSp>
        <p:nvGrpSpPr>
          <p:cNvPr id="8" name="Group 7">
            <a:extLst>
              <a:ext uri="{FF2B5EF4-FFF2-40B4-BE49-F238E27FC236}">
                <a16:creationId xmlns:a16="http://schemas.microsoft.com/office/drawing/2014/main" id="{81309C14-F0CD-4667-B9C7-929A822EA676}"/>
              </a:ext>
            </a:extLst>
          </p:cNvPr>
          <p:cNvGrpSpPr/>
          <p:nvPr/>
        </p:nvGrpSpPr>
        <p:grpSpPr>
          <a:xfrm>
            <a:off x="-175112" y="0"/>
            <a:ext cx="6639018" cy="3054927"/>
            <a:chOff x="-175112" y="0"/>
            <a:chExt cx="6639018" cy="3054927"/>
          </a:xfrm>
        </p:grpSpPr>
        <p:sp>
          <p:nvSpPr>
            <p:cNvPr id="9" name="Rectangle 8">
              <a:extLst>
                <a:ext uri="{FF2B5EF4-FFF2-40B4-BE49-F238E27FC236}">
                  <a16:creationId xmlns:a16="http://schemas.microsoft.com/office/drawing/2014/main" id="{F7247286-F5F6-4638-B592-6B9137209795}"/>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20526638-47AD-4F69-B4DC-C3C7C8C32B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174356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4" end="4"/>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7674964" y="1166917"/>
            <a:ext cx="14780301" cy="2562872"/>
          </a:xfrm>
        </p:spPr>
        <p:txBody>
          <a:bodyPr>
            <a:normAutofit/>
          </a:bodyPr>
          <a:lstStyle/>
          <a:p>
            <a:pPr algn="r">
              <a:lnSpc>
                <a:spcPct val="100000"/>
              </a:lnSpc>
            </a:pPr>
            <a:r>
              <a:rPr lang="pt-BR" sz="5400" b="1" dirty="0">
                <a:solidFill>
                  <a:srgbClr val="1F2144"/>
                </a:solidFill>
              </a:rPr>
              <a:t>Questão-chave</a:t>
            </a:r>
            <a:endParaRPr lang="en-GB" sz="5400"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634923" y="3582650"/>
            <a:ext cx="20210087" cy="9563724"/>
          </a:xfrm>
        </p:spPr>
        <p:txBody>
          <a:bodyPr vert="horz" lIns="91440" tIns="45720" rIns="91440" bIns="45720" rtlCol="0">
            <a:normAutofit/>
          </a:bodyPr>
          <a:lstStyle/>
          <a:p>
            <a:pPr>
              <a:lnSpc>
                <a:spcPct val="100000"/>
              </a:lnSpc>
              <a:spcAft>
                <a:spcPts val="3600"/>
              </a:spcAft>
            </a:pPr>
            <a:r>
              <a:rPr lang="pt-BR" sz="4000"/>
              <a:t>Nos nossos países estão reunidas as condições necessárias para uma verdadeira orçamentação por programas?</a:t>
            </a:r>
          </a:p>
          <a:p>
            <a:pPr>
              <a:lnSpc>
                <a:spcPct val="100000"/>
              </a:lnSpc>
              <a:spcAft>
                <a:spcPts val="3600"/>
              </a:spcAft>
            </a:pPr>
            <a:endParaRPr lang="pt-BR" sz="4000"/>
          </a:p>
          <a:p>
            <a:pPr>
              <a:lnSpc>
                <a:spcPct val="100000"/>
              </a:lnSpc>
              <a:spcAft>
                <a:spcPts val="3600"/>
              </a:spcAft>
            </a:pPr>
            <a:r>
              <a:rPr lang="pt-BR" sz="4000"/>
              <a:t>O que podemos fazer nesse sentido?</a:t>
            </a:r>
          </a:p>
        </p:txBody>
      </p:sp>
      <p:sp>
        <p:nvSpPr>
          <p:cNvPr id="5" name="TextBox 4">
            <a:extLst>
              <a:ext uri="{FF2B5EF4-FFF2-40B4-BE49-F238E27FC236}">
                <a16:creationId xmlns:a16="http://schemas.microsoft.com/office/drawing/2014/main" id="{907C0DD5-C848-408C-8B62-6A34F3EA6B13}"/>
              </a:ext>
            </a:extLst>
          </p:cNvPr>
          <p:cNvSpPr txBox="1"/>
          <p:nvPr/>
        </p:nvSpPr>
        <p:spPr>
          <a:xfrm>
            <a:off x="18669977" y="12685839"/>
            <a:ext cx="5246557" cy="830997"/>
          </a:xfrm>
          <a:prstGeom prst="rect">
            <a:avLst/>
          </a:prstGeom>
          <a:noFill/>
        </p:spPr>
        <p:txBody>
          <a:bodyPr wrap="square" rtlCol="0">
            <a:spAutoFit/>
          </a:bodyPr>
          <a:lstStyle/>
          <a:p>
            <a:pPr algn="r"/>
            <a:r>
              <a:rPr lang="en-GB" sz="2400" dirty="0"/>
              <a:t>Ricardo Paes Mamede</a:t>
            </a:r>
          </a:p>
          <a:p>
            <a:pPr algn="r"/>
            <a:r>
              <a:rPr lang="en-GB" sz="2400" b="0" dirty="0"/>
              <a:t>Ipps-Iscte</a:t>
            </a:r>
          </a:p>
        </p:txBody>
      </p:sp>
      <p:grpSp>
        <p:nvGrpSpPr>
          <p:cNvPr id="8" name="Group 7">
            <a:extLst>
              <a:ext uri="{FF2B5EF4-FFF2-40B4-BE49-F238E27FC236}">
                <a16:creationId xmlns:a16="http://schemas.microsoft.com/office/drawing/2014/main" id="{072E5F7B-6AA6-4502-B30D-7AA036964F1B}"/>
              </a:ext>
            </a:extLst>
          </p:cNvPr>
          <p:cNvGrpSpPr/>
          <p:nvPr/>
        </p:nvGrpSpPr>
        <p:grpSpPr>
          <a:xfrm>
            <a:off x="-175112" y="0"/>
            <a:ext cx="6639018" cy="3054927"/>
            <a:chOff x="-175112" y="0"/>
            <a:chExt cx="6639018" cy="3054927"/>
          </a:xfrm>
        </p:grpSpPr>
        <p:sp>
          <p:nvSpPr>
            <p:cNvPr id="9" name="Rectangle 8">
              <a:extLst>
                <a:ext uri="{FF2B5EF4-FFF2-40B4-BE49-F238E27FC236}">
                  <a16:creationId xmlns:a16="http://schemas.microsoft.com/office/drawing/2014/main" id="{520BD491-93DF-410D-874E-FDF249C66B7E}"/>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32844EEA-DF68-4C25-83D4-2934DA0023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38589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5423941" y="4886793"/>
            <a:ext cx="13536118" cy="11902192"/>
          </a:xfrm>
        </p:spPr>
        <p:txBody>
          <a:bodyPr>
            <a:normAutofit/>
          </a:bodyPr>
          <a:lstStyle/>
          <a:p>
            <a:pPr algn="ctr">
              <a:lnSpc>
                <a:spcPct val="100000"/>
              </a:lnSpc>
            </a:pPr>
            <a:r>
              <a:rPr lang="pt-BR" sz="8000" dirty="0">
                <a:solidFill>
                  <a:srgbClr val="1F2144"/>
                </a:solidFill>
              </a:rPr>
              <a:t>4. Recomendações e boas práticas	</a:t>
            </a:r>
          </a:p>
        </p:txBody>
      </p:sp>
      <p:sp>
        <p:nvSpPr>
          <p:cNvPr id="3" name="Right Triangle 2">
            <a:extLst>
              <a:ext uri="{FF2B5EF4-FFF2-40B4-BE49-F238E27FC236}">
                <a16:creationId xmlns:a16="http://schemas.microsoft.com/office/drawing/2014/main" id="{6BDBF762-CC95-45F4-A3F7-CA14BF8071B1}"/>
              </a:ext>
            </a:extLst>
          </p:cNvPr>
          <p:cNvSpPr/>
          <p:nvPr/>
        </p:nvSpPr>
        <p:spPr>
          <a:xfrm rot="16200000">
            <a:off x="20445984" y="9777984"/>
            <a:ext cx="3938017" cy="3938017"/>
          </a:xfrm>
          <a:prstGeom prst="rtTriangle">
            <a:avLst/>
          </a:prstGeom>
          <a:solidFill>
            <a:srgbClr val="1F2144"/>
          </a:solidFill>
          <a:ln>
            <a:solidFill>
              <a:srgbClr val="1F2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nvGrpSpPr>
          <p:cNvPr id="4" name="Group 3">
            <a:extLst>
              <a:ext uri="{FF2B5EF4-FFF2-40B4-BE49-F238E27FC236}">
                <a16:creationId xmlns:a16="http://schemas.microsoft.com/office/drawing/2014/main" id="{950A38A2-B728-4ECD-AF4D-714220BD4D3A}"/>
              </a:ext>
            </a:extLst>
          </p:cNvPr>
          <p:cNvGrpSpPr/>
          <p:nvPr/>
        </p:nvGrpSpPr>
        <p:grpSpPr>
          <a:xfrm>
            <a:off x="-175112" y="0"/>
            <a:ext cx="6639018" cy="3054927"/>
            <a:chOff x="-175112" y="0"/>
            <a:chExt cx="6639018" cy="3054927"/>
          </a:xfrm>
        </p:grpSpPr>
        <p:sp>
          <p:nvSpPr>
            <p:cNvPr id="5" name="Rectangle 4">
              <a:extLst>
                <a:ext uri="{FF2B5EF4-FFF2-40B4-BE49-F238E27FC236}">
                  <a16:creationId xmlns:a16="http://schemas.microsoft.com/office/drawing/2014/main" id="{1BB8ECBF-67E5-49DC-8AE7-7575208D4EFB}"/>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graphical user interface&#10;&#10;Description automatically generated">
              <a:extLst>
                <a:ext uri="{FF2B5EF4-FFF2-40B4-BE49-F238E27FC236}">
                  <a16:creationId xmlns:a16="http://schemas.microsoft.com/office/drawing/2014/main" id="{BB18B65D-E375-445F-B377-9A0C17B147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956320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3672590" y="1166917"/>
            <a:ext cx="18782675" cy="2562872"/>
          </a:xfrm>
        </p:spPr>
        <p:txBody>
          <a:bodyPr>
            <a:normAutofit/>
          </a:bodyPr>
          <a:lstStyle/>
          <a:p>
            <a:pPr algn="r">
              <a:lnSpc>
                <a:spcPct val="100000"/>
              </a:lnSpc>
            </a:pPr>
            <a:r>
              <a:rPr lang="pt-BR" sz="5400" b="1" dirty="0">
                <a:solidFill>
                  <a:srgbClr val="1F2144"/>
                </a:solidFill>
              </a:rPr>
              <a:t>Boas práticas de orçamentação por resultados segundo a OCDE</a:t>
            </a:r>
            <a:endParaRPr lang="en-GB" sz="5400"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634923" y="4475746"/>
            <a:ext cx="20525866" cy="9041090"/>
          </a:xfrm>
        </p:spPr>
        <p:txBody>
          <a:bodyPr vert="horz" lIns="91440" tIns="45720" rIns="91440" bIns="45720" rtlCol="0">
            <a:normAutofit/>
          </a:bodyPr>
          <a:lstStyle/>
          <a:p>
            <a:pPr marL="742950" indent="-742950">
              <a:lnSpc>
                <a:spcPct val="100000"/>
              </a:lnSpc>
              <a:spcAft>
                <a:spcPts val="4800"/>
              </a:spcAft>
              <a:buFont typeface="+mj-lt"/>
              <a:buAutoNum type="arabicPeriod"/>
            </a:pPr>
            <a:r>
              <a:rPr lang="pt-BR" sz="4000"/>
              <a:t>A fundamentação e os objectivos do processo orçamental são claros e reflectem os interesses dos principais intervenientes.</a:t>
            </a:r>
          </a:p>
          <a:p>
            <a:pPr marL="742950" indent="-742950">
              <a:lnSpc>
                <a:spcPct val="100000"/>
              </a:lnSpc>
              <a:spcAft>
                <a:spcPts val="4800"/>
              </a:spcAft>
              <a:buFont typeface="+mj-lt"/>
              <a:buAutoNum type="arabicPeriod"/>
            </a:pPr>
            <a:r>
              <a:rPr lang="pt-BR" sz="4000"/>
              <a:t>A orçamentação alinha a despesa com as metas e prioridades estratégicas do governo.</a:t>
            </a:r>
          </a:p>
          <a:p>
            <a:pPr marL="742950" indent="-742950">
              <a:lnSpc>
                <a:spcPct val="100000"/>
              </a:lnSpc>
              <a:spcAft>
                <a:spcPts val="4800"/>
              </a:spcAft>
              <a:buFont typeface="+mj-lt"/>
              <a:buAutoNum type="arabicPeriod"/>
            </a:pPr>
            <a:r>
              <a:rPr lang="pt-BR" sz="4000"/>
              <a:t>O sistema de orçamentação tem flexibilidade para lidar com a variedade das actividades governamentais e as relações complexas entre despesas e resultados.</a:t>
            </a:r>
          </a:p>
          <a:p>
            <a:pPr marL="742950" indent="-742950">
              <a:lnSpc>
                <a:spcPct val="100000"/>
              </a:lnSpc>
              <a:spcAft>
                <a:spcPts val="4800"/>
              </a:spcAft>
              <a:buFont typeface="+mj-lt"/>
              <a:buAutoNum type="arabicPeriod"/>
            </a:pPr>
            <a:r>
              <a:rPr lang="pt-BR" sz="4000"/>
              <a:t>O governo investe em recursos humanos, dados e outras infra-estruturas necessárias para apoiar a elaboração de orçamentos de desempenho.</a:t>
            </a:r>
          </a:p>
          <a:p>
            <a:pPr>
              <a:lnSpc>
                <a:spcPct val="100000"/>
              </a:lnSpc>
              <a:spcAft>
                <a:spcPts val="4800"/>
              </a:spcAft>
            </a:pPr>
            <a:endParaRPr lang="pt-BR" sz="4000"/>
          </a:p>
        </p:txBody>
      </p:sp>
      <p:sp>
        <p:nvSpPr>
          <p:cNvPr id="8" name="TextBox 7">
            <a:extLst>
              <a:ext uri="{FF2B5EF4-FFF2-40B4-BE49-F238E27FC236}">
                <a16:creationId xmlns:a16="http://schemas.microsoft.com/office/drawing/2014/main" id="{E44E7DF9-785D-48C4-8721-C63C6D121BC6}"/>
              </a:ext>
            </a:extLst>
          </p:cNvPr>
          <p:cNvSpPr txBox="1"/>
          <p:nvPr/>
        </p:nvSpPr>
        <p:spPr>
          <a:xfrm>
            <a:off x="8526839" y="12829823"/>
            <a:ext cx="15457423" cy="461665"/>
          </a:xfrm>
          <a:prstGeom prst="rect">
            <a:avLst/>
          </a:prstGeom>
          <a:noFill/>
        </p:spPr>
        <p:txBody>
          <a:bodyPr wrap="square" rtlCol="0">
            <a:spAutoFit/>
          </a:bodyPr>
          <a:lstStyle/>
          <a:p>
            <a:pPr algn="r"/>
            <a:r>
              <a:rPr lang="en-GB" sz="2400" b="0" dirty="0"/>
              <a:t>Fonte: OCDE (2019), </a:t>
            </a:r>
            <a:r>
              <a:rPr lang="en-GB" sz="2400" b="0" i="1" dirty="0"/>
              <a:t>Good Practices for Performance Budgeting</a:t>
            </a:r>
          </a:p>
        </p:txBody>
      </p:sp>
      <p:grpSp>
        <p:nvGrpSpPr>
          <p:cNvPr id="5" name="Group 4">
            <a:extLst>
              <a:ext uri="{FF2B5EF4-FFF2-40B4-BE49-F238E27FC236}">
                <a16:creationId xmlns:a16="http://schemas.microsoft.com/office/drawing/2014/main" id="{669A2425-58A2-49FD-A5DD-6A09C4F0AFDB}"/>
              </a:ext>
            </a:extLst>
          </p:cNvPr>
          <p:cNvGrpSpPr/>
          <p:nvPr/>
        </p:nvGrpSpPr>
        <p:grpSpPr>
          <a:xfrm>
            <a:off x="-175112" y="0"/>
            <a:ext cx="6639018" cy="3054927"/>
            <a:chOff x="-175112" y="0"/>
            <a:chExt cx="6639018" cy="3054927"/>
          </a:xfrm>
        </p:grpSpPr>
        <p:sp>
          <p:nvSpPr>
            <p:cNvPr id="9" name="Rectangle 8">
              <a:extLst>
                <a:ext uri="{FF2B5EF4-FFF2-40B4-BE49-F238E27FC236}">
                  <a16:creationId xmlns:a16="http://schemas.microsoft.com/office/drawing/2014/main" id="{F2271EC3-3F67-45AD-A4F8-14A2C69024DF}"/>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E2F9861C-F1E2-49D2-B915-43D29C52C7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353210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subTnLst>
                                    <p:animClr clrSpc="rgb" dir="cw">
                                      <p:cBhvr override="childStyle">
                                        <p:cTn dur="1" fill="hold" display="0" masterRel="nextClick" afterEffect="1"/>
                                        <p:tgtEl>
                                          <p:spTgt spid="7">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3672590" y="1166917"/>
            <a:ext cx="18782675" cy="2562872"/>
          </a:xfrm>
        </p:spPr>
        <p:txBody>
          <a:bodyPr>
            <a:normAutofit/>
          </a:bodyPr>
          <a:lstStyle/>
          <a:p>
            <a:pPr algn="r">
              <a:lnSpc>
                <a:spcPct val="100000"/>
              </a:lnSpc>
            </a:pPr>
            <a:r>
              <a:rPr lang="pt-BR" sz="5400" b="1" dirty="0">
                <a:solidFill>
                  <a:srgbClr val="1F2144"/>
                </a:solidFill>
              </a:rPr>
              <a:t>Boas práticas de orçamentação por resultados segundo a OCDE</a:t>
            </a:r>
            <a:endParaRPr lang="en-GB" sz="5400"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634923" y="4475746"/>
            <a:ext cx="20525866" cy="9041090"/>
          </a:xfrm>
        </p:spPr>
        <p:txBody>
          <a:bodyPr vert="horz" lIns="91440" tIns="45720" rIns="91440" bIns="45720" rtlCol="0">
            <a:normAutofit/>
          </a:bodyPr>
          <a:lstStyle/>
          <a:p>
            <a:pPr marL="742950" indent="-742950">
              <a:lnSpc>
                <a:spcPct val="100000"/>
              </a:lnSpc>
              <a:spcAft>
                <a:spcPts val="5400"/>
              </a:spcAft>
              <a:buFont typeface="+mj-lt"/>
              <a:buAutoNum type="arabicPeriod" startAt="5"/>
            </a:pPr>
            <a:r>
              <a:rPr lang="pt-BR" sz="4000"/>
              <a:t>A orçamentação facilita o controlo sistemático pelo legislador e pela sociedade civil, reforçando a orientação do governo em matéria de responsabilização e prestação de contas.</a:t>
            </a:r>
          </a:p>
          <a:p>
            <a:pPr marL="742950" indent="-742950">
              <a:lnSpc>
                <a:spcPct val="100000"/>
              </a:lnSpc>
              <a:spcAft>
                <a:spcPts val="5400"/>
              </a:spcAft>
              <a:buFont typeface="+mj-lt"/>
              <a:buAutoNum type="arabicPeriod" startAt="5"/>
            </a:pPr>
            <a:r>
              <a:rPr lang="pt-BR" sz="4000"/>
              <a:t>A orçamentação do desempenho complementa outros instrumentos concebidos para melhorar a orientação para os resultados, incluindo a avaliação dos programas e as revisões da despesa.</a:t>
            </a:r>
          </a:p>
          <a:p>
            <a:pPr marL="742950" indent="-742950">
              <a:lnSpc>
                <a:spcPct val="100000"/>
              </a:lnSpc>
              <a:spcAft>
                <a:spcPts val="5400"/>
              </a:spcAft>
              <a:buFont typeface="+mj-lt"/>
              <a:buAutoNum type="arabicPeriod" startAt="5"/>
            </a:pPr>
            <a:r>
              <a:rPr lang="pt-BR" sz="4000"/>
              <a:t>Os incentivos em torno do sistema de orçamentação induzem comportamentos orientados para o desempenho e a aprendizagem.</a:t>
            </a:r>
          </a:p>
          <a:p>
            <a:pPr>
              <a:lnSpc>
                <a:spcPct val="100000"/>
              </a:lnSpc>
              <a:spcAft>
                <a:spcPts val="3600"/>
              </a:spcAft>
            </a:pPr>
            <a:endParaRPr lang="pt-BR" sz="4000"/>
          </a:p>
        </p:txBody>
      </p:sp>
      <p:sp>
        <p:nvSpPr>
          <p:cNvPr id="8" name="TextBox 7">
            <a:extLst>
              <a:ext uri="{FF2B5EF4-FFF2-40B4-BE49-F238E27FC236}">
                <a16:creationId xmlns:a16="http://schemas.microsoft.com/office/drawing/2014/main" id="{E44E7DF9-785D-48C4-8721-C63C6D121BC6}"/>
              </a:ext>
            </a:extLst>
          </p:cNvPr>
          <p:cNvSpPr txBox="1"/>
          <p:nvPr/>
        </p:nvSpPr>
        <p:spPr>
          <a:xfrm>
            <a:off x="8526839" y="12829823"/>
            <a:ext cx="15457423" cy="461665"/>
          </a:xfrm>
          <a:prstGeom prst="rect">
            <a:avLst/>
          </a:prstGeom>
          <a:noFill/>
        </p:spPr>
        <p:txBody>
          <a:bodyPr wrap="square" rtlCol="0">
            <a:spAutoFit/>
          </a:bodyPr>
          <a:lstStyle/>
          <a:p>
            <a:pPr algn="r"/>
            <a:r>
              <a:rPr lang="en-GB" sz="2400" b="0" dirty="0"/>
              <a:t>Fonte: OCDE (2019), </a:t>
            </a:r>
            <a:r>
              <a:rPr lang="en-GB" sz="2400" b="0" i="1" dirty="0"/>
              <a:t>Good Practices for Performance Budgeting</a:t>
            </a:r>
          </a:p>
        </p:txBody>
      </p:sp>
      <p:grpSp>
        <p:nvGrpSpPr>
          <p:cNvPr id="5" name="Group 4">
            <a:extLst>
              <a:ext uri="{FF2B5EF4-FFF2-40B4-BE49-F238E27FC236}">
                <a16:creationId xmlns:a16="http://schemas.microsoft.com/office/drawing/2014/main" id="{52DB8DE3-82C2-4756-923E-AAEE8E84D910}"/>
              </a:ext>
            </a:extLst>
          </p:cNvPr>
          <p:cNvGrpSpPr/>
          <p:nvPr/>
        </p:nvGrpSpPr>
        <p:grpSpPr>
          <a:xfrm>
            <a:off x="-175112" y="0"/>
            <a:ext cx="6639018" cy="3054927"/>
            <a:chOff x="-175112" y="0"/>
            <a:chExt cx="6639018" cy="3054927"/>
          </a:xfrm>
        </p:grpSpPr>
        <p:sp>
          <p:nvSpPr>
            <p:cNvPr id="9" name="Rectangle 8">
              <a:extLst>
                <a:ext uri="{FF2B5EF4-FFF2-40B4-BE49-F238E27FC236}">
                  <a16:creationId xmlns:a16="http://schemas.microsoft.com/office/drawing/2014/main" id="{8661209B-051F-4648-B033-8410B86D0C4C}"/>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139549F4-E8BC-4447-AD2B-3289B753AF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137833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4766872" y="1166917"/>
            <a:ext cx="17688393" cy="2562872"/>
          </a:xfrm>
        </p:spPr>
        <p:txBody>
          <a:bodyPr>
            <a:normAutofit/>
          </a:bodyPr>
          <a:lstStyle/>
          <a:p>
            <a:pPr algn="r">
              <a:lnSpc>
                <a:spcPct val="100000"/>
              </a:lnSpc>
            </a:pPr>
            <a:r>
              <a:rPr lang="pt-BR" sz="5400" b="1" dirty="0">
                <a:solidFill>
                  <a:srgbClr val="1F2144"/>
                </a:solidFill>
              </a:rPr>
              <a:t>Estratégias para ultrapassar os desafios segundo o </a:t>
            </a:r>
            <a:r>
              <a:rPr lang="pt-BR" sz="5400" b="1" i="1" dirty="0">
                <a:solidFill>
                  <a:srgbClr val="1F2144"/>
                </a:solidFill>
              </a:rPr>
              <a:t>UN Development Group</a:t>
            </a:r>
            <a:endParaRPr lang="en-GB" sz="5400" i="1" dirty="0">
              <a:solidFill>
                <a:srgbClr val="1F2144"/>
              </a:solidFill>
            </a:endParaRPr>
          </a:p>
        </p:txBody>
      </p:sp>
      <p:sp>
        <p:nvSpPr>
          <p:cNvPr id="8" name="TextBox 7">
            <a:extLst>
              <a:ext uri="{FF2B5EF4-FFF2-40B4-BE49-F238E27FC236}">
                <a16:creationId xmlns:a16="http://schemas.microsoft.com/office/drawing/2014/main" id="{E44E7DF9-785D-48C4-8721-C63C6D121BC6}"/>
              </a:ext>
            </a:extLst>
          </p:cNvPr>
          <p:cNvSpPr txBox="1"/>
          <p:nvPr/>
        </p:nvSpPr>
        <p:spPr>
          <a:xfrm>
            <a:off x="8526839" y="12829823"/>
            <a:ext cx="15457423" cy="461665"/>
          </a:xfrm>
          <a:prstGeom prst="rect">
            <a:avLst/>
          </a:prstGeom>
          <a:noFill/>
        </p:spPr>
        <p:txBody>
          <a:bodyPr wrap="square" rtlCol="0">
            <a:spAutoFit/>
          </a:bodyPr>
          <a:lstStyle/>
          <a:p>
            <a:pPr algn="r"/>
            <a:r>
              <a:rPr lang="en-GB" sz="2400" b="0" dirty="0"/>
              <a:t>Fonte: Adaptado de United Nations Development Group (2011), </a:t>
            </a:r>
            <a:r>
              <a:rPr lang="en-GB" sz="2400" b="0" i="1" dirty="0"/>
              <a:t>Results-based Management Handbook</a:t>
            </a:r>
          </a:p>
        </p:txBody>
      </p:sp>
      <p:graphicFrame>
        <p:nvGraphicFramePr>
          <p:cNvPr id="4" name="Table 3">
            <a:extLst>
              <a:ext uri="{FF2B5EF4-FFF2-40B4-BE49-F238E27FC236}">
                <a16:creationId xmlns:a16="http://schemas.microsoft.com/office/drawing/2014/main" id="{F3C42B7F-9E27-47FE-BA70-E2E560A5E1EE}"/>
              </a:ext>
            </a:extLst>
          </p:cNvPr>
          <p:cNvGraphicFramePr>
            <a:graphicFrameLocks noGrp="1"/>
          </p:cNvGraphicFramePr>
          <p:nvPr>
            <p:extLst>
              <p:ext uri="{D42A27DB-BD31-4B8C-83A1-F6EECF244321}">
                <p14:modId xmlns:p14="http://schemas.microsoft.com/office/powerpoint/2010/main" val="629981703"/>
              </p:ext>
            </p:extLst>
          </p:nvPr>
        </p:nvGraphicFramePr>
        <p:xfrm>
          <a:off x="1723869" y="3905562"/>
          <a:ext cx="21151121" cy="8512116"/>
        </p:xfrm>
        <a:graphic>
          <a:graphicData uri="http://schemas.openxmlformats.org/drawingml/2006/table">
            <a:tbl>
              <a:tblPr firstRow="1" firstCol="1" bandRow="1">
                <a:tableStyleId>{B301B821-A1FF-4177-AEE7-76D212191A09}</a:tableStyleId>
              </a:tblPr>
              <a:tblGrid>
                <a:gridCol w="9299361">
                  <a:extLst>
                    <a:ext uri="{9D8B030D-6E8A-4147-A177-3AD203B41FA5}">
                      <a16:colId xmlns:a16="http://schemas.microsoft.com/office/drawing/2014/main" val="2666180464"/>
                    </a:ext>
                  </a:extLst>
                </a:gridCol>
                <a:gridCol w="11851760">
                  <a:extLst>
                    <a:ext uri="{9D8B030D-6E8A-4147-A177-3AD203B41FA5}">
                      <a16:colId xmlns:a16="http://schemas.microsoft.com/office/drawing/2014/main" val="3900299720"/>
                    </a:ext>
                  </a:extLst>
                </a:gridCol>
              </a:tblGrid>
              <a:tr h="831330">
                <a:tc>
                  <a:txBody>
                    <a:bodyPr/>
                    <a:lstStyle/>
                    <a:p>
                      <a:pPr algn="ctr">
                        <a:lnSpc>
                          <a:spcPct val="107000"/>
                        </a:lnSpc>
                        <a:spcAft>
                          <a:spcPts val="800"/>
                        </a:spcAft>
                      </a:pPr>
                      <a:r>
                        <a:rPr lang="pt-PT" sz="2800" dirty="0">
                          <a:effectLst/>
                        </a:rPr>
                        <a:t>Desafios</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2800" dirty="0">
                          <a:effectLst/>
                        </a:rPr>
                        <a:t>Estratégias</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873099"/>
                  </a:ext>
                </a:extLst>
              </a:tr>
              <a:tr h="1015941">
                <a:tc>
                  <a:txBody>
                    <a:bodyPr/>
                    <a:lstStyle/>
                    <a:p>
                      <a:pPr>
                        <a:lnSpc>
                          <a:spcPct val="107000"/>
                        </a:lnSpc>
                        <a:spcAft>
                          <a:spcPts val="800"/>
                        </a:spcAft>
                      </a:pPr>
                      <a:r>
                        <a:rPr lang="pt-PT" sz="2800" dirty="0">
                          <a:effectLst/>
                        </a:rPr>
                        <a:t>Definir de realizações/resultados realistas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pt-PT" sz="2800" dirty="0">
                          <a:effectLst/>
                        </a:rPr>
                        <a:t>Assegurar que as realizações/resultados são proporcionais aos recursos disponíveis.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2054802"/>
                  </a:ext>
                </a:extLst>
              </a:tr>
              <a:tr h="2056374">
                <a:tc>
                  <a:txBody>
                    <a:bodyPr/>
                    <a:lstStyle/>
                    <a:p>
                      <a:pPr>
                        <a:lnSpc>
                          <a:spcPct val="107000"/>
                        </a:lnSpc>
                        <a:spcAft>
                          <a:spcPts val="800"/>
                        </a:spcAft>
                      </a:pPr>
                      <a:r>
                        <a:rPr lang="pt-PT" sz="2800" dirty="0">
                          <a:effectLst/>
                        </a:rPr>
                        <a:t>Desenvolver uma cultura baseada nos resultados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pt-PT" sz="2800" dirty="0">
                          <a:effectLst/>
                        </a:rPr>
                        <a:t>Adoptar uma gestão orientada para os resultados ao longo de todo o ciclo do programa e recompensar o desempenho associado aos resultados.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9957793"/>
                  </a:ext>
                </a:extLst>
              </a:tr>
              <a:tr h="1536157">
                <a:tc>
                  <a:txBody>
                    <a:bodyPr/>
                    <a:lstStyle/>
                    <a:p>
                      <a:pPr>
                        <a:lnSpc>
                          <a:spcPct val="107000"/>
                        </a:lnSpc>
                        <a:spcAft>
                          <a:spcPts val="800"/>
                        </a:spcAft>
                      </a:pPr>
                      <a:r>
                        <a:rPr lang="pt-PT" sz="2800" dirty="0">
                          <a:effectLst/>
                        </a:rPr>
                        <a:t>Focar o reporte nas realizações e resultados e não nas actividades ou na execução da despesa</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pt-PT" sz="2800" dirty="0">
                          <a:effectLst/>
                        </a:rPr>
                        <a:t>Praticar a escrita de relatórios baseados em resultados comparando-os com os anteriores de relatório.</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6884923"/>
                  </a:ext>
                </a:extLst>
              </a:tr>
              <a:tr h="1536157">
                <a:tc>
                  <a:txBody>
                    <a:bodyPr/>
                    <a:lstStyle/>
                    <a:p>
                      <a:pPr>
                        <a:lnSpc>
                          <a:spcPct val="107000"/>
                        </a:lnSpc>
                        <a:spcAft>
                          <a:spcPts val="800"/>
                        </a:spcAft>
                      </a:pPr>
                      <a:r>
                        <a:rPr lang="pt-PT" sz="2800" dirty="0">
                          <a:effectLst/>
                        </a:rPr>
                        <a:t>Necessidade de capacitação</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pt-PT" sz="2800" dirty="0">
                          <a:effectLst/>
                        </a:rPr>
                        <a:t>Estabelecer pontos focais nos vários organismos e organizar seminários de formação.</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1759088"/>
                  </a:ext>
                </a:extLst>
              </a:tr>
              <a:tr h="1536157">
                <a:tc>
                  <a:txBody>
                    <a:bodyPr/>
                    <a:lstStyle/>
                    <a:p>
                      <a:pPr>
                        <a:lnSpc>
                          <a:spcPct val="107000"/>
                        </a:lnSpc>
                        <a:spcAft>
                          <a:spcPts val="800"/>
                        </a:spcAft>
                      </a:pPr>
                      <a:r>
                        <a:rPr lang="pt-PT" sz="2800" dirty="0">
                          <a:effectLst/>
                        </a:rPr>
                        <a:t>Passar das realizações para os resultados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pt-PT" sz="2800" dirty="0">
                          <a:effectLst/>
                        </a:rPr>
                        <a:t>Sublinhar a diferença entre as realizações e os resultados e recompensar o desempenho que gere os resultados.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5394497"/>
                  </a:ext>
                </a:extLst>
              </a:tr>
            </a:tbl>
          </a:graphicData>
        </a:graphic>
      </p:graphicFrame>
      <p:grpSp>
        <p:nvGrpSpPr>
          <p:cNvPr id="5" name="Group 4">
            <a:extLst>
              <a:ext uri="{FF2B5EF4-FFF2-40B4-BE49-F238E27FC236}">
                <a16:creationId xmlns:a16="http://schemas.microsoft.com/office/drawing/2014/main" id="{C3F9809F-2548-4FE8-B42B-2724B3B8C4DE}"/>
              </a:ext>
            </a:extLst>
          </p:cNvPr>
          <p:cNvGrpSpPr/>
          <p:nvPr/>
        </p:nvGrpSpPr>
        <p:grpSpPr>
          <a:xfrm>
            <a:off x="-175112" y="0"/>
            <a:ext cx="6639018" cy="3054927"/>
            <a:chOff x="-175112" y="0"/>
            <a:chExt cx="6639018" cy="3054927"/>
          </a:xfrm>
        </p:grpSpPr>
        <p:sp>
          <p:nvSpPr>
            <p:cNvPr id="7" name="Rectangle 6">
              <a:extLst>
                <a:ext uri="{FF2B5EF4-FFF2-40B4-BE49-F238E27FC236}">
                  <a16:creationId xmlns:a16="http://schemas.microsoft.com/office/drawing/2014/main" id="{5D3FFF4D-CD9A-4F12-8D55-21D94BE77C6F}"/>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graphical user interface&#10;&#10;Description automatically generated">
              <a:extLst>
                <a:ext uri="{FF2B5EF4-FFF2-40B4-BE49-F238E27FC236}">
                  <a16:creationId xmlns:a16="http://schemas.microsoft.com/office/drawing/2014/main" id="{D0670F42-6E84-48B9-9026-E9E21F5F3B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674408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5423941" y="4886793"/>
            <a:ext cx="13536118" cy="11902192"/>
          </a:xfrm>
        </p:spPr>
        <p:txBody>
          <a:bodyPr>
            <a:normAutofit/>
          </a:bodyPr>
          <a:lstStyle/>
          <a:p>
            <a:pPr algn="ctr">
              <a:lnSpc>
                <a:spcPct val="100000"/>
              </a:lnSpc>
            </a:pPr>
            <a:r>
              <a:rPr lang="pt-BR" sz="8000" dirty="0">
                <a:solidFill>
                  <a:srgbClr val="1F2144"/>
                </a:solidFill>
              </a:rPr>
              <a:t>5. Discussão</a:t>
            </a:r>
            <a:endParaRPr lang="pt-PT" sz="8000" dirty="0">
              <a:solidFill>
                <a:srgbClr val="1F2144"/>
              </a:solidFill>
            </a:endParaRPr>
          </a:p>
        </p:txBody>
      </p:sp>
      <p:sp>
        <p:nvSpPr>
          <p:cNvPr id="3" name="Right Triangle 2">
            <a:extLst>
              <a:ext uri="{FF2B5EF4-FFF2-40B4-BE49-F238E27FC236}">
                <a16:creationId xmlns:a16="http://schemas.microsoft.com/office/drawing/2014/main" id="{DF20C74C-FB40-48EE-927F-2502C470D960}"/>
              </a:ext>
            </a:extLst>
          </p:cNvPr>
          <p:cNvSpPr/>
          <p:nvPr/>
        </p:nvSpPr>
        <p:spPr>
          <a:xfrm rot="16200000">
            <a:off x="20445984" y="9777984"/>
            <a:ext cx="3938017" cy="3938017"/>
          </a:xfrm>
          <a:prstGeom prst="rtTriangle">
            <a:avLst/>
          </a:prstGeom>
          <a:solidFill>
            <a:srgbClr val="1F2144"/>
          </a:solidFill>
          <a:ln>
            <a:solidFill>
              <a:srgbClr val="1F2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nvGrpSpPr>
          <p:cNvPr id="4" name="Group 3">
            <a:extLst>
              <a:ext uri="{FF2B5EF4-FFF2-40B4-BE49-F238E27FC236}">
                <a16:creationId xmlns:a16="http://schemas.microsoft.com/office/drawing/2014/main" id="{FCE2FEE0-1F15-4B89-9227-79C3A55C69AB}"/>
              </a:ext>
            </a:extLst>
          </p:cNvPr>
          <p:cNvGrpSpPr/>
          <p:nvPr/>
        </p:nvGrpSpPr>
        <p:grpSpPr>
          <a:xfrm>
            <a:off x="-175112" y="0"/>
            <a:ext cx="6639018" cy="3054927"/>
            <a:chOff x="-175112" y="0"/>
            <a:chExt cx="6639018" cy="3054927"/>
          </a:xfrm>
        </p:grpSpPr>
        <p:sp>
          <p:nvSpPr>
            <p:cNvPr id="5" name="Rectangle 4">
              <a:extLst>
                <a:ext uri="{FF2B5EF4-FFF2-40B4-BE49-F238E27FC236}">
                  <a16:creationId xmlns:a16="http://schemas.microsoft.com/office/drawing/2014/main" id="{FA76161B-53F6-4E07-A7DF-07B75713887A}"/>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graphical user interface&#10;&#10;Description automatically generated">
              <a:extLst>
                <a:ext uri="{FF2B5EF4-FFF2-40B4-BE49-F238E27FC236}">
                  <a16:creationId xmlns:a16="http://schemas.microsoft.com/office/drawing/2014/main" id="{922E8317-2CBC-4D5B-9BB3-21539DC732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637632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7540052" y="1166917"/>
            <a:ext cx="14915213" cy="2562872"/>
          </a:xfrm>
        </p:spPr>
        <p:txBody>
          <a:bodyPr>
            <a:normAutofit/>
          </a:bodyPr>
          <a:lstStyle/>
          <a:p>
            <a:pPr algn="r">
              <a:lnSpc>
                <a:spcPct val="100000"/>
              </a:lnSpc>
            </a:pPr>
            <a:r>
              <a:rPr lang="pt-PT" sz="5400" b="1" dirty="0">
                <a:solidFill>
                  <a:srgbClr val="1F2144"/>
                </a:solidFill>
              </a:rPr>
              <a:t>O que </a:t>
            </a:r>
            <a:r>
              <a:rPr lang="pt-PT" sz="5400" b="1" u="sng" dirty="0">
                <a:solidFill>
                  <a:srgbClr val="1F2144"/>
                </a:solidFill>
              </a:rPr>
              <a:t>não</a:t>
            </a:r>
            <a:r>
              <a:rPr lang="pt-PT" sz="5400" b="1" dirty="0">
                <a:solidFill>
                  <a:srgbClr val="1F2144"/>
                </a:solidFill>
              </a:rPr>
              <a:t> é a orçamentação por programas</a:t>
            </a:r>
            <a:endParaRPr lang="en-GB" sz="5400"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758190" y="4194483"/>
            <a:ext cx="19127449" cy="8861949"/>
          </a:xfrm>
        </p:spPr>
        <p:txBody>
          <a:bodyPr>
            <a:normAutofit/>
          </a:bodyPr>
          <a:lstStyle/>
          <a:p>
            <a:pPr marL="914400" indent="-914400">
              <a:lnSpc>
                <a:spcPct val="134000"/>
              </a:lnSpc>
              <a:spcAft>
                <a:spcPts val="1200"/>
              </a:spcAft>
              <a:buFont typeface="Arial" panose="020B0604020202020204" pitchFamily="34" charset="0"/>
              <a:buChar char="•"/>
            </a:pPr>
            <a:r>
              <a:rPr lang="pt-BR" sz="4400"/>
              <a:t>Uma novidade</a:t>
            </a:r>
          </a:p>
          <a:p>
            <a:pPr marL="914400" indent="-914400">
              <a:lnSpc>
                <a:spcPct val="134000"/>
              </a:lnSpc>
              <a:spcAft>
                <a:spcPts val="1200"/>
              </a:spcAft>
              <a:buFont typeface="Arial" panose="020B0604020202020204" pitchFamily="34" charset="0"/>
              <a:buChar char="•"/>
            </a:pPr>
            <a:r>
              <a:rPr lang="pt-BR" sz="4400"/>
              <a:t>Mais do mesmo</a:t>
            </a:r>
          </a:p>
          <a:p>
            <a:pPr marL="914400" indent="-914400">
              <a:lnSpc>
                <a:spcPct val="134000"/>
              </a:lnSpc>
              <a:spcAft>
                <a:spcPts val="1200"/>
              </a:spcAft>
              <a:buFont typeface="Arial" panose="020B0604020202020204" pitchFamily="34" charset="0"/>
              <a:buChar char="•"/>
            </a:pPr>
            <a:r>
              <a:rPr lang="pt-BR" sz="4400"/>
              <a:t>Um mero sistema de classificação das despesas</a:t>
            </a:r>
          </a:p>
          <a:p>
            <a:pPr marL="914400" indent="-914400">
              <a:lnSpc>
                <a:spcPct val="134000"/>
              </a:lnSpc>
              <a:spcAft>
                <a:spcPts val="1200"/>
              </a:spcAft>
              <a:buFont typeface="Arial" panose="020B0604020202020204" pitchFamily="34" charset="0"/>
              <a:buChar char="•"/>
            </a:pPr>
            <a:r>
              <a:rPr lang="pt-BR" sz="4400"/>
              <a:t>Um mecanismo complexo de gestão de incentivos </a:t>
            </a:r>
          </a:p>
          <a:p>
            <a:pPr marL="914400" indent="-914400">
              <a:lnSpc>
                <a:spcPct val="134000"/>
              </a:lnSpc>
              <a:spcAft>
                <a:spcPts val="1200"/>
              </a:spcAft>
              <a:buFont typeface="Arial" panose="020B0604020202020204" pitchFamily="34" charset="0"/>
              <a:buChar char="•"/>
            </a:pPr>
            <a:r>
              <a:rPr lang="pt-BR" sz="4400"/>
              <a:t>Uma panaceia</a:t>
            </a:r>
          </a:p>
          <a:p>
            <a:pPr marL="914400" indent="-914400">
              <a:lnSpc>
                <a:spcPct val="134000"/>
              </a:lnSpc>
              <a:spcAft>
                <a:spcPts val="1200"/>
              </a:spcAft>
              <a:buFont typeface="Arial" panose="020B0604020202020204" pitchFamily="34" charset="0"/>
              <a:buChar char="•"/>
            </a:pPr>
            <a:r>
              <a:rPr lang="pt-BR" sz="4400"/>
              <a:t>Um esforço inútil</a:t>
            </a:r>
          </a:p>
          <a:p>
            <a:pPr marL="914400" indent="-914400">
              <a:lnSpc>
                <a:spcPct val="134000"/>
              </a:lnSpc>
              <a:spcAft>
                <a:spcPts val="1200"/>
              </a:spcAft>
              <a:buFont typeface="Arial" panose="020B0604020202020204" pitchFamily="34" charset="0"/>
              <a:buChar char="•"/>
            </a:pPr>
            <a:r>
              <a:rPr lang="pt-BR" sz="4400"/>
              <a:t>Uma prática com resultados garantidos	</a:t>
            </a:r>
          </a:p>
          <a:p>
            <a:pPr>
              <a:lnSpc>
                <a:spcPct val="134000"/>
              </a:lnSpc>
              <a:spcAft>
                <a:spcPts val="1200"/>
              </a:spcAft>
            </a:pPr>
            <a:endParaRPr lang="pt-PT" sz="4400" dirty="0"/>
          </a:p>
          <a:p>
            <a:pPr>
              <a:lnSpc>
                <a:spcPct val="134000"/>
              </a:lnSpc>
              <a:spcAft>
                <a:spcPts val="1200"/>
              </a:spcAft>
            </a:pPr>
            <a:endParaRPr lang="pt-PT" sz="4400" dirty="0"/>
          </a:p>
        </p:txBody>
      </p:sp>
      <p:sp>
        <p:nvSpPr>
          <p:cNvPr id="4" name="TextBox 3">
            <a:extLst>
              <a:ext uri="{FF2B5EF4-FFF2-40B4-BE49-F238E27FC236}">
                <a16:creationId xmlns:a16="http://schemas.microsoft.com/office/drawing/2014/main" id="{20E0B718-CB92-484C-868C-9FE692723EB9}"/>
              </a:ext>
            </a:extLst>
          </p:cNvPr>
          <p:cNvSpPr txBox="1"/>
          <p:nvPr/>
        </p:nvSpPr>
        <p:spPr>
          <a:xfrm>
            <a:off x="18669977" y="12685839"/>
            <a:ext cx="5246557" cy="830997"/>
          </a:xfrm>
          <a:prstGeom prst="rect">
            <a:avLst/>
          </a:prstGeom>
          <a:noFill/>
        </p:spPr>
        <p:txBody>
          <a:bodyPr wrap="square" rtlCol="0">
            <a:spAutoFit/>
          </a:bodyPr>
          <a:lstStyle/>
          <a:p>
            <a:pPr algn="r"/>
            <a:r>
              <a:rPr lang="en-GB" sz="2400" dirty="0"/>
              <a:t>Ricardo Paes Mamede</a:t>
            </a:r>
          </a:p>
          <a:p>
            <a:pPr algn="r"/>
            <a:r>
              <a:rPr lang="en-GB" sz="2400" b="0" dirty="0"/>
              <a:t>Ipps-Iscte</a:t>
            </a:r>
          </a:p>
        </p:txBody>
      </p:sp>
      <p:grpSp>
        <p:nvGrpSpPr>
          <p:cNvPr id="5" name="Group 4">
            <a:extLst>
              <a:ext uri="{FF2B5EF4-FFF2-40B4-BE49-F238E27FC236}">
                <a16:creationId xmlns:a16="http://schemas.microsoft.com/office/drawing/2014/main" id="{1B90EF2C-93E4-47FF-A797-3F5162CAAEE2}"/>
              </a:ext>
            </a:extLst>
          </p:cNvPr>
          <p:cNvGrpSpPr/>
          <p:nvPr/>
        </p:nvGrpSpPr>
        <p:grpSpPr>
          <a:xfrm>
            <a:off x="-175112" y="0"/>
            <a:ext cx="6639018" cy="3054927"/>
            <a:chOff x="-175112" y="0"/>
            <a:chExt cx="6639018" cy="3054927"/>
          </a:xfrm>
        </p:grpSpPr>
        <p:sp>
          <p:nvSpPr>
            <p:cNvPr id="8" name="Rectangle 7">
              <a:extLst>
                <a:ext uri="{FF2B5EF4-FFF2-40B4-BE49-F238E27FC236}">
                  <a16:creationId xmlns:a16="http://schemas.microsoft.com/office/drawing/2014/main" id="{8A269C96-7ECF-4223-8F2F-5DDFB1BE98D3}"/>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graphical user interface&#10;&#10;Description automatically generated">
              <a:extLst>
                <a:ext uri="{FF2B5EF4-FFF2-40B4-BE49-F238E27FC236}">
                  <a16:creationId xmlns:a16="http://schemas.microsoft.com/office/drawing/2014/main" id="{E39E700C-9155-4978-AE60-0CED8FD8F2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281245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4" end="4"/>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5" end="5"/>
                                            </p:txEl>
                                          </p:spTgt>
                                        </p:tgtEl>
                                        <p:attrNameLst>
                                          <p:attrName>ppt_c</p:attrName>
                                        </p:attrNameLst>
                                      </p:cBhvr>
                                      <p:to>
                                        <a:srgbClr val="96969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7540052" y="1166917"/>
            <a:ext cx="14915213" cy="2562872"/>
          </a:xfrm>
        </p:spPr>
        <p:txBody>
          <a:bodyPr>
            <a:normAutofit/>
          </a:bodyPr>
          <a:lstStyle/>
          <a:p>
            <a:pPr algn="r"/>
            <a:r>
              <a:rPr lang="pt-PT" sz="5400" b="1" dirty="0">
                <a:solidFill>
                  <a:srgbClr val="1F2144"/>
                </a:solidFill>
              </a:rPr>
              <a:t>O que é um programa?</a:t>
            </a:r>
            <a:endParaRPr lang="en-GB" sz="5400"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758190" y="3852473"/>
            <a:ext cx="20146780" cy="9203960"/>
          </a:xfrm>
        </p:spPr>
        <p:txBody>
          <a:bodyPr>
            <a:normAutofit/>
          </a:bodyPr>
          <a:lstStyle/>
          <a:p>
            <a:pPr>
              <a:lnSpc>
                <a:spcPct val="114000"/>
              </a:lnSpc>
            </a:pPr>
            <a:r>
              <a:rPr lang="pt-BR" sz="4400"/>
              <a:t>No quadro das políticas públicas, um programa corresponde a um conjunto de acções que visam a realização de objetivos  relacionados.</a:t>
            </a:r>
          </a:p>
          <a:p>
            <a:pPr>
              <a:lnSpc>
                <a:spcPct val="114000"/>
              </a:lnSpc>
            </a:pPr>
            <a:endParaRPr lang="pt-BR" sz="4400"/>
          </a:p>
          <a:p>
            <a:pPr>
              <a:lnSpc>
                <a:spcPct val="114000"/>
              </a:lnSpc>
            </a:pPr>
            <a:r>
              <a:rPr lang="pt-BR" sz="4400"/>
              <a:t>Um programa deve identificar:</a:t>
            </a:r>
          </a:p>
          <a:p>
            <a:pPr>
              <a:lnSpc>
                <a:spcPct val="114000"/>
              </a:lnSpc>
            </a:pPr>
            <a:endParaRPr lang="pt-BR" sz="4400"/>
          </a:p>
          <a:p>
            <a:pPr marL="2863850" indent="-795338">
              <a:lnSpc>
                <a:spcPct val="114000"/>
              </a:lnSpc>
              <a:buFont typeface="Arial" panose="020B0604020202020204" pitchFamily="34" charset="0"/>
              <a:buChar char="•"/>
            </a:pPr>
            <a:r>
              <a:rPr lang="pt-BR" sz="4400"/>
              <a:t>As acções a implementar</a:t>
            </a:r>
          </a:p>
          <a:p>
            <a:pPr marL="2863850" indent="-795338">
              <a:lnSpc>
                <a:spcPct val="114000"/>
              </a:lnSpc>
              <a:buFont typeface="Arial" panose="020B0604020202020204" pitchFamily="34" charset="0"/>
              <a:buChar char="•"/>
            </a:pPr>
            <a:r>
              <a:rPr lang="pt-BR" sz="4400"/>
              <a:t>A duração de cada acção</a:t>
            </a:r>
          </a:p>
          <a:p>
            <a:pPr marL="2863850" indent="-795338">
              <a:lnSpc>
                <a:spcPct val="114000"/>
              </a:lnSpc>
              <a:buFont typeface="Arial" panose="020B0604020202020204" pitchFamily="34" charset="0"/>
              <a:buChar char="•"/>
            </a:pPr>
            <a:r>
              <a:rPr lang="pt-BR" sz="4400"/>
              <a:t>A entidade responsável pela sua implementação</a:t>
            </a:r>
          </a:p>
          <a:p>
            <a:pPr marL="2863850" indent="-795338">
              <a:lnSpc>
                <a:spcPct val="114000"/>
              </a:lnSpc>
              <a:buFont typeface="Arial" panose="020B0604020202020204" pitchFamily="34" charset="0"/>
              <a:buChar char="•"/>
            </a:pPr>
            <a:r>
              <a:rPr lang="pt-BR" sz="4400"/>
              <a:t>Os custos envolvidos</a:t>
            </a:r>
          </a:p>
          <a:p>
            <a:pPr marL="2863850" indent="-795338">
              <a:lnSpc>
                <a:spcPct val="114000"/>
              </a:lnSpc>
              <a:buFont typeface="Arial" panose="020B0604020202020204" pitchFamily="34" charset="0"/>
              <a:buChar char="•"/>
            </a:pPr>
            <a:r>
              <a:rPr lang="pt-BR" sz="4400"/>
              <a:t>As fontes de financiamento </a:t>
            </a:r>
          </a:p>
          <a:p>
            <a:pPr marL="2863850" indent="-795338">
              <a:lnSpc>
                <a:spcPct val="114000"/>
              </a:lnSpc>
              <a:buFont typeface="Arial" panose="020B0604020202020204" pitchFamily="34" charset="0"/>
              <a:buChar char="•"/>
            </a:pPr>
            <a:r>
              <a:rPr lang="pt-BR" sz="4400"/>
              <a:t>As metas a alcançar</a:t>
            </a:r>
          </a:p>
          <a:p>
            <a:pPr>
              <a:lnSpc>
                <a:spcPct val="114000"/>
              </a:lnSpc>
            </a:pPr>
            <a:endParaRPr lang="pt-PT" sz="4400" dirty="0"/>
          </a:p>
          <a:p>
            <a:pPr>
              <a:lnSpc>
                <a:spcPct val="114000"/>
              </a:lnSpc>
            </a:pPr>
            <a:endParaRPr lang="pt-PT" sz="4400" dirty="0"/>
          </a:p>
        </p:txBody>
      </p:sp>
      <p:sp>
        <p:nvSpPr>
          <p:cNvPr id="4" name="TextBox 3">
            <a:extLst>
              <a:ext uri="{FF2B5EF4-FFF2-40B4-BE49-F238E27FC236}">
                <a16:creationId xmlns:a16="http://schemas.microsoft.com/office/drawing/2014/main" id="{20E0B718-CB92-484C-868C-9FE692723EB9}"/>
              </a:ext>
            </a:extLst>
          </p:cNvPr>
          <p:cNvSpPr txBox="1"/>
          <p:nvPr/>
        </p:nvSpPr>
        <p:spPr>
          <a:xfrm>
            <a:off x="18669977" y="12685839"/>
            <a:ext cx="5246557" cy="830997"/>
          </a:xfrm>
          <a:prstGeom prst="rect">
            <a:avLst/>
          </a:prstGeom>
          <a:noFill/>
        </p:spPr>
        <p:txBody>
          <a:bodyPr wrap="square" rtlCol="0">
            <a:spAutoFit/>
          </a:bodyPr>
          <a:lstStyle/>
          <a:p>
            <a:pPr algn="r"/>
            <a:r>
              <a:rPr lang="en-GB" sz="2400" dirty="0"/>
              <a:t>Ricardo Paes Mamede</a:t>
            </a:r>
          </a:p>
          <a:p>
            <a:pPr algn="r"/>
            <a:r>
              <a:rPr lang="en-GB" sz="2400" b="0" dirty="0"/>
              <a:t>Ipps-Iscte</a:t>
            </a:r>
          </a:p>
        </p:txBody>
      </p:sp>
      <p:grpSp>
        <p:nvGrpSpPr>
          <p:cNvPr id="5" name="Group 4">
            <a:extLst>
              <a:ext uri="{FF2B5EF4-FFF2-40B4-BE49-F238E27FC236}">
                <a16:creationId xmlns:a16="http://schemas.microsoft.com/office/drawing/2014/main" id="{20265E75-7924-468F-A054-6DD7A26D5140}"/>
              </a:ext>
            </a:extLst>
          </p:cNvPr>
          <p:cNvGrpSpPr/>
          <p:nvPr/>
        </p:nvGrpSpPr>
        <p:grpSpPr>
          <a:xfrm>
            <a:off x="-175112" y="0"/>
            <a:ext cx="6639018" cy="3054927"/>
            <a:chOff x="-175112" y="0"/>
            <a:chExt cx="6639018" cy="3054927"/>
          </a:xfrm>
        </p:grpSpPr>
        <p:sp>
          <p:nvSpPr>
            <p:cNvPr id="8" name="Rectangle 7">
              <a:extLst>
                <a:ext uri="{FF2B5EF4-FFF2-40B4-BE49-F238E27FC236}">
                  <a16:creationId xmlns:a16="http://schemas.microsoft.com/office/drawing/2014/main" id="{5C237A48-6F3A-4D57-810B-616CCCD10914}"/>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graphical user interface&#10;&#10;Description automatically generated">
              <a:extLst>
                <a:ext uri="{FF2B5EF4-FFF2-40B4-BE49-F238E27FC236}">
                  <a16:creationId xmlns:a16="http://schemas.microsoft.com/office/drawing/2014/main" id="{30F919F9-98C4-46D4-AE28-E3ED88B226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236744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fade">
                                      <p:cBhvr>
                                        <p:cTn id="18" dur="500"/>
                                        <p:tgtEl>
                                          <p:spTgt spid="7">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500"/>
                                        <p:tgtEl>
                                          <p:spTgt spid="7">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7" end="7"/>
                                            </p:txEl>
                                          </p:spTgt>
                                        </p:tgtEl>
                                        <p:attrNameLst>
                                          <p:attrName>style.visibility</p:attrName>
                                        </p:attrNameLst>
                                      </p:cBhvr>
                                      <p:to>
                                        <p:strVal val="visible"/>
                                      </p:to>
                                    </p:set>
                                    <p:animEffect transition="in" filter="fade">
                                      <p:cBhvr>
                                        <p:cTn id="24" dur="500"/>
                                        <p:tgtEl>
                                          <p:spTgt spid="7">
                                            <p:txEl>
                                              <p:pRg st="7" end="7"/>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500"/>
                                        <p:tgtEl>
                                          <p:spTgt spid="7">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9" end="9"/>
                                            </p:txEl>
                                          </p:spTgt>
                                        </p:tgtEl>
                                        <p:attrNameLst>
                                          <p:attrName>style.visibility</p:attrName>
                                        </p:attrNameLst>
                                      </p:cBhvr>
                                      <p:to>
                                        <p:strVal val="visible"/>
                                      </p:to>
                                    </p:set>
                                    <p:animEffect transition="in" filter="fade">
                                      <p:cBhvr>
                                        <p:cTn id="30"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7540052" y="1166917"/>
            <a:ext cx="14915213" cy="2562872"/>
          </a:xfrm>
        </p:spPr>
        <p:txBody>
          <a:bodyPr>
            <a:normAutofit/>
          </a:bodyPr>
          <a:lstStyle/>
          <a:p>
            <a:pPr algn="r">
              <a:lnSpc>
                <a:spcPct val="100000"/>
              </a:lnSpc>
            </a:pPr>
            <a:r>
              <a:rPr lang="pt-BR" sz="5400" b="1" dirty="0">
                <a:solidFill>
                  <a:srgbClr val="1F2144"/>
                </a:solidFill>
              </a:rPr>
              <a:t>Características da orçamentação por programas</a:t>
            </a:r>
            <a:endParaRPr lang="en-GB" sz="5400"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758190" y="4439652"/>
            <a:ext cx="20146780" cy="7916780"/>
          </a:xfrm>
        </p:spPr>
        <p:txBody>
          <a:bodyPr>
            <a:normAutofit/>
          </a:bodyPr>
          <a:lstStyle/>
          <a:p>
            <a:pPr>
              <a:lnSpc>
                <a:spcPct val="114000"/>
              </a:lnSpc>
            </a:pPr>
            <a:r>
              <a:rPr lang="pt-BR" sz="4000"/>
              <a:t>Os fundos são atribuídos no orçamento a </a:t>
            </a:r>
            <a:r>
              <a:rPr lang="pt-BR" sz="4000" u="sng"/>
              <a:t>programas</a:t>
            </a:r>
            <a:r>
              <a:rPr lang="pt-BR" sz="4000"/>
              <a:t> que representam principalmente grupos de intervenções públicas que prosseguem objectivos comuns. </a:t>
            </a:r>
          </a:p>
          <a:p>
            <a:pPr>
              <a:lnSpc>
                <a:spcPct val="114000"/>
              </a:lnSpc>
            </a:pPr>
            <a:endParaRPr lang="pt-BR" sz="4000"/>
          </a:p>
          <a:p>
            <a:pPr>
              <a:lnSpc>
                <a:spcPct val="114000"/>
              </a:lnSpc>
            </a:pPr>
            <a:r>
              <a:rPr lang="pt-BR" sz="4000"/>
              <a:t>Os decisores orçamentais baseiam a alocação de financiamento tirando partido de </a:t>
            </a:r>
            <a:r>
              <a:rPr lang="pt-BR" sz="4000" u="sng"/>
              <a:t>informação sobre o desempenho</a:t>
            </a:r>
            <a:r>
              <a:rPr lang="pt-BR" sz="4000"/>
              <a:t> dos programas.</a:t>
            </a:r>
          </a:p>
          <a:p>
            <a:pPr>
              <a:lnSpc>
                <a:spcPct val="114000"/>
              </a:lnSpc>
            </a:pPr>
            <a:endParaRPr lang="pt-BR" sz="4000"/>
          </a:p>
          <a:p>
            <a:pPr>
              <a:lnSpc>
                <a:spcPct val="114000"/>
              </a:lnSpc>
            </a:pPr>
            <a:r>
              <a:rPr lang="pt-BR" sz="4000"/>
              <a:t>O parlamento ou o ministério das finanças abstêm-se (em larga medida) de impôr limites sobre os montantes que os ministérios podem gastar em tipos específicos de inputs (tais como material de escritório, viagens, telecomunicações, etc.).</a:t>
            </a:r>
          </a:p>
          <a:p>
            <a:pPr>
              <a:lnSpc>
                <a:spcPct val="114000"/>
              </a:lnSpc>
            </a:pPr>
            <a:endParaRPr lang="pt-BR" sz="4000"/>
          </a:p>
          <a:p>
            <a:pPr>
              <a:lnSpc>
                <a:spcPct val="114000"/>
              </a:lnSpc>
            </a:pPr>
            <a:endParaRPr lang="pt-PT" sz="4000" dirty="0"/>
          </a:p>
        </p:txBody>
      </p:sp>
      <p:sp>
        <p:nvSpPr>
          <p:cNvPr id="5" name="TextBox 4">
            <a:extLst>
              <a:ext uri="{FF2B5EF4-FFF2-40B4-BE49-F238E27FC236}">
                <a16:creationId xmlns:a16="http://schemas.microsoft.com/office/drawing/2014/main" id="{24236334-D8DE-4A3A-956F-FDDDCF1B6D90}"/>
              </a:ext>
            </a:extLst>
          </p:cNvPr>
          <p:cNvSpPr txBox="1"/>
          <p:nvPr/>
        </p:nvSpPr>
        <p:spPr>
          <a:xfrm>
            <a:off x="18669977" y="12685839"/>
            <a:ext cx="5246557" cy="830997"/>
          </a:xfrm>
          <a:prstGeom prst="rect">
            <a:avLst/>
          </a:prstGeom>
          <a:noFill/>
        </p:spPr>
        <p:txBody>
          <a:bodyPr wrap="square" rtlCol="0">
            <a:spAutoFit/>
          </a:bodyPr>
          <a:lstStyle/>
          <a:p>
            <a:pPr algn="r"/>
            <a:r>
              <a:rPr lang="en-GB" sz="2400" dirty="0"/>
              <a:t>Ricardo Paes Mamede</a:t>
            </a:r>
          </a:p>
          <a:p>
            <a:pPr algn="r"/>
            <a:r>
              <a:rPr lang="en-GB" sz="2400" b="0" dirty="0"/>
              <a:t>Ipps-Iscte</a:t>
            </a:r>
          </a:p>
        </p:txBody>
      </p:sp>
      <p:grpSp>
        <p:nvGrpSpPr>
          <p:cNvPr id="8" name="Group 7">
            <a:extLst>
              <a:ext uri="{FF2B5EF4-FFF2-40B4-BE49-F238E27FC236}">
                <a16:creationId xmlns:a16="http://schemas.microsoft.com/office/drawing/2014/main" id="{372F9626-E590-493E-BAE4-9508AAEBE009}"/>
              </a:ext>
            </a:extLst>
          </p:cNvPr>
          <p:cNvGrpSpPr/>
          <p:nvPr/>
        </p:nvGrpSpPr>
        <p:grpSpPr>
          <a:xfrm>
            <a:off x="-175112" y="0"/>
            <a:ext cx="6639018" cy="3054927"/>
            <a:chOff x="-175112" y="0"/>
            <a:chExt cx="6639018" cy="3054927"/>
          </a:xfrm>
        </p:grpSpPr>
        <p:sp>
          <p:nvSpPr>
            <p:cNvPr id="9" name="Rectangle 8">
              <a:extLst>
                <a:ext uri="{FF2B5EF4-FFF2-40B4-BE49-F238E27FC236}">
                  <a16:creationId xmlns:a16="http://schemas.microsoft.com/office/drawing/2014/main" id="{19EB95F3-697D-4FDC-A2F2-7555F644D030}"/>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938C0E93-72E1-40ED-9855-62F2AEFBE1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317470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rgbClr val="969696"/>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570E5F-C86A-453F-87CC-3EE94D5375D6}"/>
              </a:ext>
            </a:extLst>
          </p:cNvPr>
          <p:cNvSpPr>
            <a:spLocks noGrp="1"/>
          </p:cNvSpPr>
          <p:nvPr>
            <p:ph type="body" sz="quarter" idx="14"/>
          </p:nvPr>
        </p:nvSpPr>
        <p:spPr>
          <a:xfrm>
            <a:off x="9009089" y="646771"/>
            <a:ext cx="13483379" cy="2445572"/>
          </a:xfrm>
        </p:spPr>
        <p:txBody>
          <a:bodyPr>
            <a:normAutofit/>
          </a:bodyPr>
          <a:lstStyle/>
          <a:p>
            <a:pPr algn="r"/>
            <a:r>
              <a:rPr lang="pt-PT" sz="6000" b="1" dirty="0">
                <a:solidFill>
                  <a:srgbClr val="1F2144"/>
                </a:solidFill>
                <a:latin typeface="+mj-lt"/>
              </a:rPr>
              <a:t>O ciclo das políticas públicas</a:t>
            </a:r>
          </a:p>
          <a:p>
            <a:pPr algn="r"/>
            <a:r>
              <a:rPr lang="pt-PT" sz="4000" i="1" dirty="0">
                <a:solidFill>
                  <a:srgbClr val="1F2144"/>
                </a:solidFill>
                <a:latin typeface="+mj-lt"/>
              </a:rPr>
              <a:t>(idealização)</a:t>
            </a:r>
          </a:p>
        </p:txBody>
      </p:sp>
      <p:sp>
        <p:nvSpPr>
          <p:cNvPr id="4" name="TextBox 3">
            <a:extLst>
              <a:ext uri="{FF2B5EF4-FFF2-40B4-BE49-F238E27FC236}">
                <a16:creationId xmlns:a16="http://schemas.microsoft.com/office/drawing/2014/main" id="{4CBE4126-30E7-4363-BEAF-832F1EB36997}"/>
              </a:ext>
            </a:extLst>
          </p:cNvPr>
          <p:cNvSpPr txBox="1">
            <a:spLocks noChangeAspect="1"/>
          </p:cNvSpPr>
          <p:nvPr/>
        </p:nvSpPr>
        <p:spPr>
          <a:xfrm>
            <a:off x="3603203" y="5721703"/>
            <a:ext cx="3671661" cy="1713442"/>
          </a:xfrm>
          <a:prstGeom prst="rect">
            <a:avLst/>
          </a:prstGeom>
          <a:solidFill>
            <a:schemeClr val="accent2">
              <a:lumMod val="50000"/>
            </a:schemeClr>
          </a:solidFill>
        </p:spPr>
        <p:txBody>
          <a:bodyPr wrap="none" rtlCol="0" anchor="ctr" anchorCtr="0">
            <a:noAutofit/>
          </a:bodyPr>
          <a:lstStyle/>
          <a:p>
            <a:pPr algn="ctr"/>
            <a:r>
              <a:rPr lang="pt-PT" sz="2800" b="1" dirty="0">
                <a:solidFill>
                  <a:schemeClr val="bg1"/>
                </a:solidFill>
                <a:latin typeface="+mn-lt"/>
              </a:rPr>
              <a:t>Diagnóstico </a:t>
            </a:r>
          </a:p>
        </p:txBody>
      </p:sp>
      <p:sp>
        <p:nvSpPr>
          <p:cNvPr id="5" name="TextBox 4">
            <a:extLst>
              <a:ext uri="{FF2B5EF4-FFF2-40B4-BE49-F238E27FC236}">
                <a16:creationId xmlns:a16="http://schemas.microsoft.com/office/drawing/2014/main" id="{DE28C1AE-D9E8-4157-81DC-AA4AE181BECC}"/>
              </a:ext>
            </a:extLst>
          </p:cNvPr>
          <p:cNvSpPr txBox="1">
            <a:spLocks noChangeAspect="1"/>
          </p:cNvSpPr>
          <p:nvPr/>
        </p:nvSpPr>
        <p:spPr>
          <a:xfrm>
            <a:off x="3603203" y="8388836"/>
            <a:ext cx="3671661" cy="1713442"/>
          </a:xfrm>
          <a:prstGeom prst="rect">
            <a:avLst/>
          </a:prstGeom>
          <a:solidFill>
            <a:schemeClr val="accent2">
              <a:lumMod val="50000"/>
            </a:schemeClr>
          </a:solidFill>
        </p:spPr>
        <p:txBody>
          <a:bodyPr wrap="none" rtlCol="0" anchor="ctr" anchorCtr="0">
            <a:noAutofit/>
          </a:bodyPr>
          <a:lstStyle/>
          <a:p>
            <a:pPr algn="ctr"/>
            <a:r>
              <a:rPr lang="pt-PT" sz="2800" b="1" dirty="0">
                <a:solidFill>
                  <a:schemeClr val="bg1"/>
                </a:solidFill>
                <a:latin typeface="+mn-lt"/>
              </a:rPr>
              <a:t>Definição de </a:t>
            </a:r>
          </a:p>
          <a:p>
            <a:pPr algn="ctr"/>
            <a:r>
              <a:rPr lang="pt-PT" sz="2800" b="1" dirty="0">
                <a:solidFill>
                  <a:schemeClr val="bg1"/>
                </a:solidFill>
                <a:latin typeface="+mn-lt"/>
              </a:rPr>
              <a:t>objectivos</a:t>
            </a:r>
          </a:p>
        </p:txBody>
      </p:sp>
      <p:sp>
        <p:nvSpPr>
          <p:cNvPr id="6" name="TextBox 5">
            <a:extLst>
              <a:ext uri="{FF2B5EF4-FFF2-40B4-BE49-F238E27FC236}">
                <a16:creationId xmlns:a16="http://schemas.microsoft.com/office/drawing/2014/main" id="{73BECD70-71AC-4AE4-86E4-16794ED4F7AF}"/>
              </a:ext>
            </a:extLst>
          </p:cNvPr>
          <p:cNvSpPr txBox="1">
            <a:spLocks noChangeAspect="1"/>
          </p:cNvSpPr>
          <p:nvPr/>
        </p:nvSpPr>
        <p:spPr>
          <a:xfrm>
            <a:off x="3603203" y="10963094"/>
            <a:ext cx="3671661" cy="1713442"/>
          </a:xfrm>
          <a:prstGeom prst="rect">
            <a:avLst/>
          </a:prstGeom>
          <a:solidFill>
            <a:schemeClr val="accent2">
              <a:lumMod val="50000"/>
            </a:schemeClr>
          </a:solidFill>
        </p:spPr>
        <p:txBody>
          <a:bodyPr wrap="none" rtlCol="0" anchor="ctr" anchorCtr="0">
            <a:noAutofit/>
          </a:bodyPr>
          <a:lstStyle/>
          <a:p>
            <a:pPr algn="ctr"/>
            <a:r>
              <a:rPr lang="pt-PT" sz="2800" b="1" dirty="0">
                <a:solidFill>
                  <a:schemeClr val="bg1"/>
                </a:solidFill>
                <a:latin typeface="+mn-lt"/>
              </a:rPr>
              <a:t>Selecção de </a:t>
            </a:r>
          </a:p>
          <a:p>
            <a:pPr algn="ctr"/>
            <a:r>
              <a:rPr lang="pt-PT" sz="2800" b="1" dirty="0">
                <a:solidFill>
                  <a:schemeClr val="bg1"/>
                </a:solidFill>
                <a:latin typeface="+mn-lt"/>
              </a:rPr>
              <a:t>intervenções</a:t>
            </a:r>
          </a:p>
        </p:txBody>
      </p:sp>
      <p:sp>
        <p:nvSpPr>
          <p:cNvPr id="8" name="TextBox 7">
            <a:extLst>
              <a:ext uri="{FF2B5EF4-FFF2-40B4-BE49-F238E27FC236}">
                <a16:creationId xmlns:a16="http://schemas.microsoft.com/office/drawing/2014/main" id="{F8ED28EB-F3E8-4FC4-9ED5-10D95495E0F6}"/>
              </a:ext>
            </a:extLst>
          </p:cNvPr>
          <p:cNvSpPr txBox="1">
            <a:spLocks noChangeAspect="1"/>
          </p:cNvSpPr>
          <p:nvPr/>
        </p:nvSpPr>
        <p:spPr>
          <a:xfrm>
            <a:off x="10571612" y="10965036"/>
            <a:ext cx="3671661" cy="1713442"/>
          </a:xfrm>
          <a:prstGeom prst="rect">
            <a:avLst/>
          </a:prstGeom>
          <a:solidFill>
            <a:schemeClr val="accent2">
              <a:lumMod val="50000"/>
            </a:schemeClr>
          </a:solidFill>
        </p:spPr>
        <p:txBody>
          <a:bodyPr wrap="none" rtlCol="0" anchor="ctr" anchorCtr="0">
            <a:noAutofit/>
          </a:bodyPr>
          <a:lstStyle/>
          <a:p>
            <a:pPr algn="ctr"/>
            <a:r>
              <a:rPr lang="pt-PT" sz="2800" b="1" dirty="0">
                <a:solidFill>
                  <a:schemeClr val="bg1"/>
                </a:solidFill>
                <a:latin typeface="+mn-lt"/>
              </a:rPr>
              <a:t>Alocação </a:t>
            </a:r>
          </a:p>
          <a:p>
            <a:pPr algn="ctr"/>
            <a:r>
              <a:rPr lang="pt-PT" sz="2800" b="1" dirty="0">
                <a:solidFill>
                  <a:schemeClr val="bg1"/>
                </a:solidFill>
                <a:latin typeface="+mn-lt"/>
              </a:rPr>
              <a:t>de recursos</a:t>
            </a:r>
          </a:p>
        </p:txBody>
      </p:sp>
      <p:sp>
        <p:nvSpPr>
          <p:cNvPr id="9" name="TextBox 8">
            <a:extLst>
              <a:ext uri="{FF2B5EF4-FFF2-40B4-BE49-F238E27FC236}">
                <a16:creationId xmlns:a16="http://schemas.microsoft.com/office/drawing/2014/main" id="{06874631-FEE8-48AF-B349-75DD720FDE08}"/>
              </a:ext>
            </a:extLst>
          </p:cNvPr>
          <p:cNvSpPr txBox="1">
            <a:spLocks noChangeAspect="1"/>
          </p:cNvSpPr>
          <p:nvPr/>
        </p:nvSpPr>
        <p:spPr>
          <a:xfrm>
            <a:off x="10571612" y="8388836"/>
            <a:ext cx="3671661" cy="1713442"/>
          </a:xfrm>
          <a:prstGeom prst="rect">
            <a:avLst/>
          </a:prstGeom>
          <a:solidFill>
            <a:schemeClr val="accent2">
              <a:lumMod val="50000"/>
            </a:schemeClr>
          </a:solidFill>
        </p:spPr>
        <p:txBody>
          <a:bodyPr wrap="none" rtlCol="0" anchor="ctr" anchorCtr="0">
            <a:noAutofit/>
          </a:bodyPr>
          <a:lstStyle/>
          <a:p>
            <a:pPr algn="ctr"/>
            <a:r>
              <a:rPr lang="pt-PT" sz="2800" b="1" dirty="0">
                <a:solidFill>
                  <a:schemeClr val="bg1"/>
                </a:solidFill>
                <a:latin typeface="+mn-lt"/>
              </a:rPr>
              <a:t>Utilização dos </a:t>
            </a:r>
          </a:p>
          <a:p>
            <a:pPr algn="ctr"/>
            <a:r>
              <a:rPr lang="pt-PT" sz="2800" b="1" dirty="0">
                <a:solidFill>
                  <a:schemeClr val="bg1"/>
                </a:solidFill>
                <a:latin typeface="+mn-lt"/>
              </a:rPr>
              <a:t>recursos</a:t>
            </a:r>
          </a:p>
        </p:txBody>
      </p:sp>
      <p:sp>
        <p:nvSpPr>
          <p:cNvPr id="10" name="TextBox 9">
            <a:extLst>
              <a:ext uri="{FF2B5EF4-FFF2-40B4-BE49-F238E27FC236}">
                <a16:creationId xmlns:a16="http://schemas.microsoft.com/office/drawing/2014/main" id="{B078CFA9-2493-488A-BF7C-842A0E779925}"/>
              </a:ext>
            </a:extLst>
          </p:cNvPr>
          <p:cNvSpPr txBox="1">
            <a:spLocks noChangeAspect="1"/>
          </p:cNvSpPr>
          <p:nvPr/>
        </p:nvSpPr>
        <p:spPr>
          <a:xfrm>
            <a:off x="17251263" y="5721702"/>
            <a:ext cx="3671661" cy="1713442"/>
          </a:xfrm>
          <a:prstGeom prst="rect">
            <a:avLst/>
          </a:prstGeom>
          <a:solidFill>
            <a:schemeClr val="accent2">
              <a:lumMod val="50000"/>
            </a:schemeClr>
          </a:solidFill>
        </p:spPr>
        <p:txBody>
          <a:bodyPr wrap="none" rtlCol="0" anchor="ctr" anchorCtr="0">
            <a:noAutofit/>
          </a:bodyPr>
          <a:lstStyle/>
          <a:p>
            <a:pPr algn="ctr"/>
            <a:r>
              <a:rPr lang="pt-PT" sz="2800" b="1" dirty="0">
                <a:solidFill>
                  <a:schemeClr val="bg1"/>
                </a:solidFill>
                <a:latin typeface="+mn-lt"/>
              </a:rPr>
              <a:t>Resultados</a:t>
            </a:r>
          </a:p>
        </p:txBody>
      </p:sp>
      <p:sp>
        <p:nvSpPr>
          <p:cNvPr id="11" name="TextBox 10">
            <a:extLst>
              <a:ext uri="{FF2B5EF4-FFF2-40B4-BE49-F238E27FC236}">
                <a16:creationId xmlns:a16="http://schemas.microsoft.com/office/drawing/2014/main" id="{2E7CB05D-04CF-41FD-AEEA-036B79AC868F}"/>
              </a:ext>
            </a:extLst>
          </p:cNvPr>
          <p:cNvSpPr txBox="1">
            <a:spLocks noChangeAspect="1"/>
          </p:cNvSpPr>
          <p:nvPr/>
        </p:nvSpPr>
        <p:spPr>
          <a:xfrm>
            <a:off x="10571612" y="5741724"/>
            <a:ext cx="3671661" cy="1713442"/>
          </a:xfrm>
          <a:prstGeom prst="rect">
            <a:avLst/>
          </a:prstGeom>
          <a:solidFill>
            <a:schemeClr val="accent2">
              <a:lumMod val="50000"/>
            </a:schemeClr>
          </a:solidFill>
        </p:spPr>
        <p:txBody>
          <a:bodyPr wrap="none" rtlCol="0" anchor="ctr" anchorCtr="0">
            <a:noAutofit/>
          </a:bodyPr>
          <a:lstStyle/>
          <a:p>
            <a:pPr algn="ctr"/>
            <a:r>
              <a:rPr lang="pt-PT" sz="2800" b="1" dirty="0">
                <a:solidFill>
                  <a:schemeClr val="bg1"/>
                </a:solidFill>
                <a:latin typeface="+mn-lt"/>
              </a:rPr>
              <a:t>Realizações</a:t>
            </a:r>
          </a:p>
        </p:txBody>
      </p:sp>
      <p:cxnSp>
        <p:nvCxnSpPr>
          <p:cNvPr id="12" name="Straight Arrow Connector 11">
            <a:extLst>
              <a:ext uri="{FF2B5EF4-FFF2-40B4-BE49-F238E27FC236}">
                <a16:creationId xmlns:a16="http://schemas.microsoft.com/office/drawing/2014/main" id="{A0CF0CFC-749A-4B49-AC36-4AE6D1BE72A2}"/>
              </a:ext>
            </a:extLst>
          </p:cNvPr>
          <p:cNvCxnSpPr>
            <a:stCxn id="4" idx="2"/>
            <a:endCxn id="5" idx="0"/>
          </p:cNvCxnSpPr>
          <p:nvPr/>
        </p:nvCxnSpPr>
        <p:spPr>
          <a:xfrm>
            <a:off x="5439034" y="7435145"/>
            <a:ext cx="0" cy="953691"/>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7D55048-09AD-4B34-B52A-30C7D5E426C1}"/>
              </a:ext>
            </a:extLst>
          </p:cNvPr>
          <p:cNvCxnSpPr>
            <a:cxnSpLocks/>
            <a:stCxn id="5" idx="2"/>
            <a:endCxn id="6" idx="0"/>
          </p:cNvCxnSpPr>
          <p:nvPr/>
        </p:nvCxnSpPr>
        <p:spPr>
          <a:xfrm>
            <a:off x="5439034" y="10102278"/>
            <a:ext cx="0" cy="860816"/>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4EA3A65-E4F4-4DDC-A3E3-4C88EEE90DF8}"/>
              </a:ext>
            </a:extLst>
          </p:cNvPr>
          <p:cNvCxnSpPr>
            <a:cxnSpLocks/>
            <a:stCxn id="8" idx="0"/>
            <a:endCxn id="9" idx="2"/>
          </p:cNvCxnSpPr>
          <p:nvPr/>
        </p:nvCxnSpPr>
        <p:spPr>
          <a:xfrm flipV="1">
            <a:off x="12407443" y="10102278"/>
            <a:ext cx="0" cy="862758"/>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F099B3D-F9E1-4A8F-8E5F-392216BF5A7E}"/>
              </a:ext>
            </a:extLst>
          </p:cNvPr>
          <p:cNvCxnSpPr>
            <a:cxnSpLocks/>
            <a:stCxn id="6" idx="3"/>
            <a:endCxn id="8" idx="1"/>
          </p:cNvCxnSpPr>
          <p:nvPr/>
        </p:nvCxnSpPr>
        <p:spPr>
          <a:xfrm>
            <a:off x="7274864" y="11819815"/>
            <a:ext cx="3296748" cy="1942"/>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4FE9867-199F-45B6-88C6-DE4D490AB6F2}"/>
              </a:ext>
            </a:extLst>
          </p:cNvPr>
          <p:cNvCxnSpPr>
            <a:cxnSpLocks/>
            <a:stCxn id="9" idx="0"/>
            <a:endCxn id="11" idx="2"/>
          </p:cNvCxnSpPr>
          <p:nvPr/>
        </p:nvCxnSpPr>
        <p:spPr>
          <a:xfrm flipV="1">
            <a:off x="12407443" y="7455166"/>
            <a:ext cx="0" cy="93367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AB260D2-DBA2-4E2C-AFFA-3567B197C9FC}"/>
              </a:ext>
            </a:extLst>
          </p:cNvPr>
          <p:cNvCxnSpPr>
            <a:cxnSpLocks/>
            <a:stCxn id="11" idx="3"/>
            <a:endCxn id="10" idx="1"/>
          </p:cNvCxnSpPr>
          <p:nvPr/>
        </p:nvCxnSpPr>
        <p:spPr>
          <a:xfrm flipV="1">
            <a:off x="14243273" y="6578423"/>
            <a:ext cx="3007990" cy="20022"/>
          </a:xfrm>
          <a:prstGeom prst="straightConnector1">
            <a:avLst/>
          </a:prstGeom>
          <a:ln w="57150">
            <a:solidFill>
              <a:schemeClr val="accent2">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72B71CA-7A50-47A2-9BE3-3C906B3E1DB1}"/>
              </a:ext>
            </a:extLst>
          </p:cNvPr>
          <p:cNvSpPr txBox="1">
            <a:spLocks noChangeAspect="1"/>
          </p:cNvSpPr>
          <p:nvPr/>
        </p:nvSpPr>
        <p:spPr>
          <a:xfrm>
            <a:off x="17251262" y="9411520"/>
            <a:ext cx="3671661" cy="1713442"/>
          </a:xfrm>
          <a:prstGeom prst="rect">
            <a:avLst/>
          </a:prstGeom>
          <a:solidFill>
            <a:schemeClr val="accent1">
              <a:lumMod val="75000"/>
            </a:schemeClr>
          </a:solidFill>
        </p:spPr>
        <p:txBody>
          <a:bodyPr wrap="none" rtlCol="0" anchor="ctr" anchorCtr="0">
            <a:noAutofit/>
          </a:bodyPr>
          <a:lstStyle/>
          <a:p>
            <a:pPr algn="ctr"/>
            <a:r>
              <a:rPr lang="pt-PT" sz="2800" b="1" dirty="0">
                <a:solidFill>
                  <a:schemeClr val="bg1"/>
                </a:solidFill>
                <a:latin typeface="+mn-lt"/>
              </a:rPr>
              <a:t>Factores </a:t>
            </a:r>
          </a:p>
          <a:p>
            <a:pPr algn="ctr"/>
            <a:r>
              <a:rPr lang="pt-PT" sz="2800" b="1" dirty="0">
                <a:solidFill>
                  <a:schemeClr val="bg1"/>
                </a:solidFill>
                <a:latin typeface="+mn-lt"/>
              </a:rPr>
              <a:t>exógenos</a:t>
            </a:r>
          </a:p>
        </p:txBody>
      </p:sp>
      <p:cxnSp>
        <p:nvCxnSpPr>
          <p:cNvPr id="19" name="Straight Arrow Connector 18">
            <a:extLst>
              <a:ext uri="{FF2B5EF4-FFF2-40B4-BE49-F238E27FC236}">
                <a16:creationId xmlns:a16="http://schemas.microsoft.com/office/drawing/2014/main" id="{4BB6CA69-6296-4D12-BD89-04381C480DB0}"/>
              </a:ext>
            </a:extLst>
          </p:cNvPr>
          <p:cNvCxnSpPr>
            <a:cxnSpLocks/>
            <a:stCxn id="18" idx="0"/>
            <a:endCxn id="10" idx="2"/>
          </p:cNvCxnSpPr>
          <p:nvPr/>
        </p:nvCxnSpPr>
        <p:spPr>
          <a:xfrm flipV="1">
            <a:off x="19087093" y="7435144"/>
            <a:ext cx="1" cy="1976376"/>
          </a:xfrm>
          <a:prstGeom prst="straightConnector1">
            <a:avLst/>
          </a:prstGeom>
          <a:ln w="571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8CD9DC4-7F81-4BEE-8AD3-838452BA44DB}"/>
              </a:ext>
            </a:extLst>
          </p:cNvPr>
          <p:cNvSpPr txBox="1"/>
          <p:nvPr/>
        </p:nvSpPr>
        <p:spPr>
          <a:xfrm>
            <a:off x="3300368" y="3840940"/>
            <a:ext cx="4281714" cy="1077218"/>
          </a:xfrm>
          <a:prstGeom prst="rect">
            <a:avLst/>
          </a:prstGeom>
          <a:noFill/>
        </p:spPr>
        <p:txBody>
          <a:bodyPr wrap="square" rtlCol="0">
            <a:spAutoFit/>
          </a:bodyPr>
          <a:lstStyle/>
          <a:p>
            <a:pPr algn="ctr"/>
            <a:r>
              <a:rPr lang="pt-PT" sz="3200" b="1" dirty="0">
                <a:latin typeface="+mn-lt"/>
              </a:rPr>
              <a:t>Programação estratégica</a:t>
            </a:r>
          </a:p>
        </p:txBody>
      </p:sp>
      <p:sp>
        <p:nvSpPr>
          <p:cNvPr id="21" name="TextBox 20">
            <a:extLst>
              <a:ext uri="{FF2B5EF4-FFF2-40B4-BE49-F238E27FC236}">
                <a16:creationId xmlns:a16="http://schemas.microsoft.com/office/drawing/2014/main" id="{8C4528C2-1240-4C0C-BE96-E496247D6732}"/>
              </a:ext>
            </a:extLst>
          </p:cNvPr>
          <p:cNvSpPr txBox="1"/>
          <p:nvPr/>
        </p:nvSpPr>
        <p:spPr>
          <a:xfrm>
            <a:off x="10255685" y="3820919"/>
            <a:ext cx="4281714" cy="1077218"/>
          </a:xfrm>
          <a:prstGeom prst="rect">
            <a:avLst/>
          </a:prstGeom>
          <a:noFill/>
        </p:spPr>
        <p:txBody>
          <a:bodyPr wrap="square" rtlCol="0">
            <a:spAutoFit/>
          </a:bodyPr>
          <a:lstStyle/>
          <a:p>
            <a:pPr algn="ctr"/>
            <a:r>
              <a:rPr lang="pt-PT" sz="3200" b="1" dirty="0">
                <a:latin typeface="+mn-lt"/>
              </a:rPr>
              <a:t>Implementação/</a:t>
            </a:r>
          </a:p>
          <a:p>
            <a:pPr algn="ctr"/>
            <a:r>
              <a:rPr lang="pt-PT" sz="3200" dirty="0">
                <a:latin typeface="+mn-lt"/>
              </a:rPr>
              <a:t>monitorização</a:t>
            </a:r>
            <a:endParaRPr lang="pt-PT" sz="3200" b="1" dirty="0">
              <a:latin typeface="+mn-lt"/>
            </a:endParaRPr>
          </a:p>
        </p:txBody>
      </p:sp>
      <p:sp>
        <p:nvSpPr>
          <p:cNvPr id="22" name="TextBox 21">
            <a:extLst>
              <a:ext uri="{FF2B5EF4-FFF2-40B4-BE49-F238E27FC236}">
                <a16:creationId xmlns:a16="http://schemas.microsoft.com/office/drawing/2014/main" id="{5B888B01-C9D0-47EA-B8C5-2C83213A02F7}"/>
              </a:ext>
            </a:extLst>
          </p:cNvPr>
          <p:cNvSpPr txBox="1"/>
          <p:nvPr/>
        </p:nvSpPr>
        <p:spPr>
          <a:xfrm>
            <a:off x="16151387" y="3839262"/>
            <a:ext cx="5871410" cy="1077218"/>
          </a:xfrm>
          <a:prstGeom prst="rect">
            <a:avLst/>
          </a:prstGeom>
          <a:noFill/>
        </p:spPr>
        <p:txBody>
          <a:bodyPr wrap="square" rtlCol="0">
            <a:spAutoFit/>
          </a:bodyPr>
          <a:lstStyle/>
          <a:p>
            <a:pPr algn="ctr"/>
            <a:r>
              <a:rPr lang="pt-PT" sz="3200" b="1" dirty="0">
                <a:latin typeface="+mn-lt"/>
              </a:rPr>
              <a:t>Avaliação </a:t>
            </a:r>
          </a:p>
          <a:p>
            <a:pPr algn="ctr"/>
            <a:r>
              <a:rPr lang="pt-PT" sz="3200" b="1" dirty="0">
                <a:latin typeface="+mn-lt"/>
              </a:rPr>
              <a:t>(de impactos)</a:t>
            </a:r>
          </a:p>
        </p:txBody>
      </p:sp>
      <p:sp>
        <p:nvSpPr>
          <p:cNvPr id="42" name="TextBox 41">
            <a:extLst>
              <a:ext uri="{FF2B5EF4-FFF2-40B4-BE49-F238E27FC236}">
                <a16:creationId xmlns:a16="http://schemas.microsoft.com/office/drawing/2014/main" id="{D3EB29A1-C167-420D-BE79-CF0419D4A0AE}"/>
              </a:ext>
            </a:extLst>
          </p:cNvPr>
          <p:cNvSpPr txBox="1"/>
          <p:nvPr/>
        </p:nvSpPr>
        <p:spPr>
          <a:xfrm>
            <a:off x="18669977" y="12685839"/>
            <a:ext cx="5246557" cy="830997"/>
          </a:xfrm>
          <a:prstGeom prst="rect">
            <a:avLst/>
          </a:prstGeom>
          <a:noFill/>
        </p:spPr>
        <p:txBody>
          <a:bodyPr wrap="square" rtlCol="0">
            <a:spAutoFit/>
          </a:bodyPr>
          <a:lstStyle/>
          <a:p>
            <a:pPr algn="r"/>
            <a:r>
              <a:rPr lang="pt-PT" sz="2400" dirty="0"/>
              <a:t>Ricardo Paes Mamede</a:t>
            </a:r>
          </a:p>
          <a:p>
            <a:pPr algn="r"/>
            <a:r>
              <a:rPr lang="pt-PT" sz="2400" b="0" dirty="0"/>
              <a:t>Ipps-Iscte</a:t>
            </a:r>
          </a:p>
        </p:txBody>
      </p:sp>
      <p:grpSp>
        <p:nvGrpSpPr>
          <p:cNvPr id="23" name="Group 22">
            <a:extLst>
              <a:ext uri="{FF2B5EF4-FFF2-40B4-BE49-F238E27FC236}">
                <a16:creationId xmlns:a16="http://schemas.microsoft.com/office/drawing/2014/main" id="{0C7EE019-2107-46EA-AFE2-33408386A6FC}"/>
              </a:ext>
            </a:extLst>
          </p:cNvPr>
          <p:cNvGrpSpPr/>
          <p:nvPr/>
        </p:nvGrpSpPr>
        <p:grpSpPr>
          <a:xfrm>
            <a:off x="-175112" y="0"/>
            <a:ext cx="6639018" cy="3054927"/>
            <a:chOff x="-175112" y="0"/>
            <a:chExt cx="6639018" cy="3054927"/>
          </a:xfrm>
        </p:grpSpPr>
        <p:sp>
          <p:nvSpPr>
            <p:cNvPr id="24" name="Rectangle 23">
              <a:extLst>
                <a:ext uri="{FF2B5EF4-FFF2-40B4-BE49-F238E27FC236}">
                  <a16:creationId xmlns:a16="http://schemas.microsoft.com/office/drawing/2014/main" id="{47869CAE-CEB4-4E5A-A6BB-108D76D8B166}"/>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picture containing graphical user interface&#10;&#10;Description automatically generated">
              <a:extLst>
                <a:ext uri="{FF2B5EF4-FFF2-40B4-BE49-F238E27FC236}">
                  <a16:creationId xmlns:a16="http://schemas.microsoft.com/office/drawing/2014/main" id="{D300BBF5-188B-4986-8708-91D8E86C23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125558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8" grpId="0" animBg="1"/>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570E5F-C86A-453F-87CC-3EE94D5375D6}"/>
              </a:ext>
            </a:extLst>
          </p:cNvPr>
          <p:cNvSpPr>
            <a:spLocks noGrp="1"/>
          </p:cNvSpPr>
          <p:nvPr>
            <p:ph type="body" sz="quarter" idx="14"/>
          </p:nvPr>
        </p:nvSpPr>
        <p:spPr>
          <a:xfrm>
            <a:off x="8874177" y="646771"/>
            <a:ext cx="13618291" cy="2445572"/>
          </a:xfrm>
        </p:spPr>
        <p:txBody>
          <a:bodyPr>
            <a:normAutofit/>
          </a:bodyPr>
          <a:lstStyle/>
          <a:p>
            <a:pPr algn="r"/>
            <a:r>
              <a:rPr lang="pt-PT" sz="6000" b="1" dirty="0">
                <a:solidFill>
                  <a:srgbClr val="1F2144"/>
                </a:solidFill>
                <a:latin typeface="+mj-lt"/>
              </a:rPr>
              <a:t>Lógica da orçamentação por resultados</a:t>
            </a:r>
          </a:p>
        </p:txBody>
      </p:sp>
      <p:sp>
        <p:nvSpPr>
          <p:cNvPr id="4" name="TextBox 3">
            <a:extLst>
              <a:ext uri="{FF2B5EF4-FFF2-40B4-BE49-F238E27FC236}">
                <a16:creationId xmlns:a16="http://schemas.microsoft.com/office/drawing/2014/main" id="{4CBE4126-30E7-4363-BEAF-832F1EB36997}"/>
              </a:ext>
            </a:extLst>
          </p:cNvPr>
          <p:cNvSpPr txBox="1">
            <a:spLocks noChangeAspect="1"/>
          </p:cNvSpPr>
          <p:nvPr/>
        </p:nvSpPr>
        <p:spPr>
          <a:xfrm>
            <a:off x="3603203" y="5736689"/>
            <a:ext cx="3671661" cy="1713442"/>
          </a:xfrm>
          <a:prstGeom prst="rect">
            <a:avLst/>
          </a:prstGeom>
          <a:solidFill>
            <a:schemeClr val="bg1">
              <a:lumMod val="65000"/>
            </a:schemeClr>
          </a:solidFill>
        </p:spPr>
        <p:txBody>
          <a:bodyPr wrap="none" rtlCol="0" anchor="ctr" anchorCtr="0">
            <a:noAutofit/>
          </a:bodyPr>
          <a:lstStyle/>
          <a:p>
            <a:pPr algn="ctr"/>
            <a:r>
              <a:rPr lang="pt-PT" sz="2800" b="1" dirty="0">
                <a:solidFill>
                  <a:schemeClr val="tx1">
                    <a:lumMod val="50000"/>
                    <a:lumOff val="50000"/>
                  </a:schemeClr>
                </a:solidFill>
                <a:latin typeface="+mn-lt"/>
              </a:rPr>
              <a:t>Diagnóstico </a:t>
            </a:r>
          </a:p>
        </p:txBody>
      </p:sp>
      <p:sp>
        <p:nvSpPr>
          <p:cNvPr id="5" name="TextBox 4">
            <a:extLst>
              <a:ext uri="{FF2B5EF4-FFF2-40B4-BE49-F238E27FC236}">
                <a16:creationId xmlns:a16="http://schemas.microsoft.com/office/drawing/2014/main" id="{DE28C1AE-D9E8-4157-81DC-AA4AE181BECC}"/>
              </a:ext>
            </a:extLst>
          </p:cNvPr>
          <p:cNvSpPr txBox="1">
            <a:spLocks noChangeAspect="1"/>
          </p:cNvSpPr>
          <p:nvPr/>
        </p:nvSpPr>
        <p:spPr>
          <a:xfrm>
            <a:off x="3603203" y="8403822"/>
            <a:ext cx="3671661" cy="1713442"/>
          </a:xfrm>
          <a:prstGeom prst="rect">
            <a:avLst/>
          </a:prstGeom>
          <a:solidFill>
            <a:schemeClr val="bg1">
              <a:lumMod val="65000"/>
            </a:schemeClr>
          </a:solidFill>
        </p:spPr>
        <p:txBody>
          <a:bodyPr wrap="none" rtlCol="0" anchor="ctr" anchorCtr="0">
            <a:noAutofit/>
          </a:bodyPr>
          <a:lstStyle/>
          <a:p>
            <a:pPr algn="ctr"/>
            <a:r>
              <a:rPr lang="pt-PT" sz="2800" b="1" dirty="0">
                <a:solidFill>
                  <a:schemeClr val="tx1">
                    <a:lumMod val="50000"/>
                    <a:lumOff val="50000"/>
                  </a:schemeClr>
                </a:solidFill>
                <a:latin typeface="+mn-lt"/>
              </a:rPr>
              <a:t>Definição de </a:t>
            </a:r>
          </a:p>
          <a:p>
            <a:pPr algn="ctr"/>
            <a:r>
              <a:rPr lang="pt-PT" sz="2800" b="1" dirty="0">
                <a:solidFill>
                  <a:schemeClr val="tx1">
                    <a:lumMod val="50000"/>
                    <a:lumOff val="50000"/>
                  </a:schemeClr>
                </a:solidFill>
                <a:latin typeface="+mn-lt"/>
              </a:rPr>
              <a:t>objectivos</a:t>
            </a:r>
          </a:p>
        </p:txBody>
      </p:sp>
      <p:sp>
        <p:nvSpPr>
          <p:cNvPr id="6" name="TextBox 5">
            <a:extLst>
              <a:ext uri="{FF2B5EF4-FFF2-40B4-BE49-F238E27FC236}">
                <a16:creationId xmlns:a16="http://schemas.microsoft.com/office/drawing/2014/main" id="{73BECD70-71AC-4AE4-86E4-16794ED4F7AF}"/>
              </a:ext>
            </a:extLst>
          </p:cNvPr>
          <p:cNvSpPr txBox="1">
            <a:spLocks noChangeAspect="1"/>
          </p:cNvSpPr>
          <p:nvPr/>
        </p:nvSpPr>
        <p:spPr>
          <a:xfrm>
            <a:off x="3603203" y="10978080"/>
            <a:ext cx="3671661" cy="1713442"/>
          </a:xfrm>
          <a:prstGeom prst="rect">
            <a:avLst/>
          </a:prstGeom>
          <a:solidFill>
            <a:schemeClr val="accent2"/>
          </a:solidFill>
        </p:spPr>
        <p:txBody>
          <a:bodyPr wrap="none" rtlCol="0" anchor="ctr" anchorCtr="0">
            <a:noAutofit/>
          </a:bodyPr>
          <a:lstStyle/>
          <a:p>
            <a:pPr algn="ctr"/>
            <a:r>
              <a:rPr lang="pt-PT" sz="2800" b="1" dirty="0">
                <a:solidFill>
                  <a:schemeClr val="bg1"/>
                </a:solidFill>
                <a:latin typeface="+mn-lt"/>
              </a:rPr>
              <a:t>Selecção de </a:t>
            </a:r>
          </a:p>
          <a:p>
            <a:pPr algn="ctr"/>
            <a:r>
              <a:rPr lang="pt-PT" sz="2800" b="1" dirty="0">
                <a:solidFill>
                  <a:schemeClr val="bg1"/>
                </a:solidFill>
                <a:latin typeface="+mn-lt"/>
              </a:rPr>
              <a:t>intervenções</a:t>
            </a:r>
          </a:p>
        </p:txBody>
      </p:sp>
      <p:sp>
        <p:nvSpPr>
          <p:cNvPr id="8" name="TextBox 7">
            <a:extLst>
              <a:ext uri="{FF2B5EF4-FFF2-40B4-BE49-F238E27FC236}">
                <a16:creationId xmlns:a16="http://schemas.microsoft.com/office/drawing/2014/main" id="{F8ED28EB-F3E8-4FC4-9ED5-10D95495E0F6}"/>
              </a:ext>
            </a:extLst>
          </p:cNvPr>
          <p:cNvSpPr txBox="1">
            <a:spLocks noChangeAspect="1"/>
          </p:cNvSpPr>
          <p:nvPr/>
        </p:nvSpPr>
        <p:spPr>
          <a:xfrm>
            <a:off x="10571612" y="10980022"/>
            <a:ext cx="3671661" cy="1713442"/>
          </a:xfrm>
          <a:prstGeom prst="rect">
            <a:avLst/>
          </a:prstGeom>
          <a:solidFill>
            <a:schemeClr val="accent2"/>
          </a:solidFill>
        </p:spPr>
        <p:txBody>
          <a:bodyPr wrap="none" rtlCol="0" anchor="ctr" anchorCtr="0">
            <a:noAutofit/>
          </a:bodyPr>
          <a:lstStyle/>
          <a:p>
            <a:pPr algn="ctr"/>
            <a:r>
              <a:rPr lang="pt-PT" sz="2800" b="1" dirty="0">
                <a:solidFill>
                  <a:schemeClr val="bg1"/>
                </a:solidFill>
                <a:latin typeface="+mn-lt"/>
              </a:rPr>
              <a:t>Alocação </a:t>
            </a:r>
          </a:p>
          <a:p>
            <a:pPr algn="ctr"/>
            <a:r>
              <a:rPr lang="pt-PT" sz="2800" b="1" dirty="0">
                <a:solidFill>
                  <a:schemeClr val="bg1"/>
                </a:solidFill>
                <a:latin typeface="+mn-lt"/>
              </a:rPr>
              <a:t>de recursos</a:t>
            </a:r>
          </a:p>
        </p:txBody>
      </p:sp>
      <p:sp>
        <p:nvSpPr>
          <p:cNvPr id="9" name="TextBox 8">
            <a:extLst>
              <a:ext uri="{FF2B5EF4-FFF2-40B4-BE49-F238E27FC236}">
                <a16:creationId xmlns:a16="http://schemas.microsoft.com/office/drawing/2014/main" id="{06874631-FEE8-48AF-B349-75DD720FDE08}"/>
              </a:ext>
            </a:extLst>
          </p:cNvPr>
          <p:cNvSpPr txBox="1">
            <a:spLocks noChangeAspect="1"/>
          </p:cNvSpPr>
          <p:nvPr/>
        </p:nvSpPr>
        <p:spPr>
          <a:xfrm>
            <a:off x="10571612" y="8403822"/>
            <a:ext cx="3671661" cy="1713442"/>
          </a:xfrm>
          <a:prstGeom prst="rect">
            <a:avLst/>
          </a:prstGeom>
          <a:solidFill>
            <a:schemeClr val="bg1">
              <a:lumMod val="65000"/>
            </a:schemeClr>
          </a:solidFill>
        </p:spPr>
        <p:txBody>
          <a:bodyPr wrap="none" rtlCol="0" anchor="ctr" anchorCtr="0">
            <a:noAutofit/>
          </a:bodyPr>
          <a:lstStyle/>
          <a:p>
            <a:pPr algn="ctr"/>
            <a:r>
              <a:rPr lang="pt-PT" sz="2800" b="1" dirty="0">
                <a:solidFill>
                  <a:schemeClr val="tx1">
                    <a:lumMod val="50000"/>
                    <a:lumOff val="50000"/>
                  </a:schemeClr>
                </a:solidFill>
                <a:latin typeface="+mn-lt"/>
              </a:rPr>
              <a:t>Utilização dos </a:t>
            </a:r>
          </a:p>
          <a:p>
            <a:pPr algn="ctr"/>
            <a:r>
              <a:rPr lang="pt-PT" sz="2800" b="1" dirty="0">
                <a:solidFill>
                  <a:schemeClr val="tx1">
                    <a:lumMod val="50000"/>
                    <a:lumOff val="50000"/>
                  </a:schemeClr>
                </a:solidFill>
                <a:latin typeface="+mn-lt"/>
              </a:rPr>
              <a:t>recursos</a:t>
            </a:r>
          </a:p>
        </p:txBody>
      </p:sp>
      <p:sp>
        <p:nvSpPr>
          <p:cNvPr id="10" name="TextBox 9">
            <a:extLst>
              <a:ext uri="{FF2B5EF4-FFF2-40B4-BE49-F238E27FC236}">
                <a16:creationId xmlns:a16="http://schemas.microsoft.com/office/drawing/2014/main" id="{B078CFA9-2493-488A-BF7C-842A0E779925}"/>
              </a:ext>
            </a:extLst>
          </p:cNvPr>
          <p:cNvSpPr txBox="1">
            <a:spLocks noChangeAspect="1"/>
          </p:cNvSpPr>
          <p:nvPr/>
        </p:nvSpPr>
        <p:spPr>
          <a:xfrm>
            <a:off x="17251263" y="5736688"/>
            <a:ext cx="3671661" cy="1713442"/>
          </a:xfrm>
          <a:prstGeom prst="rect">
            <a:avLst/>
          </a:prstGeom>
          <a:solidFill>
            <a:schemeClr val="accent6">
              <a:lumMod val="75000"/>
            </a:schemeClr>
          </a:solidFill>
        </p:spPr>
        <p:txBody>
          <a:bodyPr wrap="none" rtlCol="0" anchor="ctr" anchorCtr="0">
            <a:noAutofit/>
          </a:bodyPr>
          <a:lstStyle/>
          <a:p>
            <a:pPr algn="ctr"/>
            <a:r>
              <a:rPr lang="pt-PT" sz="2800" b="1" dirty="0">
                <a:solidFill>
                  <a:schemeClr val="bg1"/>
                </a:solidFill>
                <a:latin typeface="+mn-lt"/>
              </a:rPr>
              <a:t>Resultados</a:t>
            </a:r>
          </a:p>
        </p:txBody>
      </p:sp>
      <p:sp>
        <p:nvSpPr>
          <p:cNvPr id="11" name="TextBox 10">
            <a:extLst>
              <a:ext uri="{FF2B5EF4-FFF2-40B4-BE49-F238E27FC236}">
                <a16:creationId xmlns:a16="http://schemas.microsoft.com/office/drawing/2014/main" id="{2E7CB05D-04CF-41FD-AEEA-036B79AC868F}"/>
              </a:ext>
            </a:extLst>
          </p:cNvPr>
          <p:cNvSpPr txBox="1">
            <a:spLocks noChangeAspect="1"/>
          </p:cNvSpPr>
          <p:nvPr/>
        </p:nvSpPr>
        <p:spPr>
          <a:xfrm>
            <a:off x="10571612" y="5756710"/>
            <a:ext cx="3671661" cy="1713442"/>
          </a:xfrm>
          <a:prstGeom prst="rect">
            <a:avLst/>
          </a:prstGeom>
          <a:solidFill>
            <a:schemeClr val="accent6">
              <a:lumMod val="75000"/>
            </a:schemeClr>
          </a:solidFill>
        </p:spPr>
        <p:txBody>
          <a:bodyPr wrap="none" rtlCol="0" anchor="ctr" anchorCtr="0">
            <a:noAutofit/>
          </a:bodyPr>
          <a:lstStyle/>
          <a:p>
            <a:pPr algn="ctr"/>
            <a:r>
              <a:rPr lang="pt-PT" sz="2800" b="1" dirty="0">
                <a:solidFill>
                  <a:schemeClr val="bg1"/>
                </a:solidFill>
                <a:latin typeface="+mn-lt"/>
              </a:rPr>
              <a:t>Realizações</a:t>
            </a:r>
          </a:p>
        </p:txBody>
      </p:sp>
      <p:cxnSp>
        <p:nvCxnSpPr>
          <p:cNvPr id="12" name="Straight Arrow Connector 11">
            <a:extLst>
              <a:ext uri="{FF2B5EF4-FFF2-40B4-BE49-F238E27FC236}">
                <a16:creationId xmlns:a16="http://schemas.microsoft.com/office/drawing/2014/main" id="{A0CF0CFC-749A-4B49-AC36-4AE6D1BE72A2}"/>
              </a:ext>
            </a:extLst>
          </p:cNvPr>
          <p:cNvCxnSpPr>
            <a:cxnSpLocks/>
            <a:stCxn id="4" idx="2"/>
            <a:endCxn id="5" idx="0"/>
          </p:cNvCxnSpPr>
          <p:nvPr/>
        </p:nvCxnSpPr>
        <p:spPr>
          <a:xfrm>
            <a:off x="5439034" y="7450131"/>
            <a:ext cx="0" cy="953691"/>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7D55048-09AD-4B34-B52A-30C7D5E426C1}"/>
              </a:ext>
            </a:extLst>
          </p:cNvPr>
          <p:cNvCxnSpPr>
            <a:cxnSpLocks/>
            <a:stCxn id="5" idx="2"/>
            <a:endCxn id="6" idx="0"/>
          </p:cNvCxnSpPr>
          <p:nvPr/>
        </p:nvCxnSpPr>
        <p:spPr>
          <a:xfrm>
            <a:off x="5439034" y="10117264"/>
            <a:ext cx="0" cy="860816"/>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4EA3A65-E4F4-4DDC-A3E3-4C88EEE90DF8}"/>
              </a:ext>
            </a:extLst>
          </p:cNvPr>
          <p:cNvCxnSpPr>
            <a:cxnSpLocks/>
            <a:stCxn id="8" idx="0"/>
            <a:endCxn id="9" idx="2"/>
          </p:cNvCxnSpPr>
          <p:nvPr/>
        </p:nvCxnSpPr>
        <p:spPr>
          <a:xfrm flipV="1">
            <a:off x="12407443" y="10117264"/>
            <a:ext cx="0" cy="862758"/>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F099B3D-F9E1-4A8F-8E5F-392216BF5A7E}"/>
              </a:ext>
            </a:extLst>
          </p:cNvPr>
          <p:cNvCxnSpPr>
            <a:cxnSpLocks/>
            <a:stCxn id="6" idx="3"/>
            <a:endCxn id="8" idx="1"/>
          </p:cNvCxnSpPr>
          <p:nvPr/>
        </p:nvCxnSpPr>
        <p:spPr>
          <a:xfrm>
            <a:off x="7274864" y="11834801"/>
            <a:ext cx="3296748" cy="194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4FE9867-199F-45B6-88C6-DE4D490AB6F2}"/>
              </a:ext>
            </a:extLst>
          </p:cNvPr>
          <p:cNvCxnSpPr>
            <a:cxnSpLocks/>
            <a:stCxn id="9" idx="0"/>
            <a:endCxn id="11" idx="2"/>
          </p:cNvCxnSpPr>
          <p:nvPr/>
        </p:nvCxnSpPr>
        <p:spPr>
          <a:xfrm flipV="1">
            <a:off x="12407443" y="7470152"/>
            <a:ext cx="0" cy="933670"/>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AB260D2-DBA2-4E2C-AFFA-3567B197C9FC}"/>
              </a:ext>
            </a:extLst>
          </p:cNvPr>
          <p:cNvCxnSpPr>
            <a:cxnSpLocks/>
            <a:stCxn id="11" idx="3"/>
            <a:endCxn id="10" idx="1"/>
          </p:cNvCxnSpPr>
          <p:nvPr/>
        </p:nvCxnSpPr>
        <p:spPr>
          <a:xfrm flipV="1">
            <a:off x="14243273" y="6593409"/>
            <a:ext cx="3007990" cy="20022"/>
          </a:xfrm>
          <a:prstGeom prst="straightConnector1">
            <a:avLst/>
          </a:prstGeom>
          <a:ln w="57150">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72B71CA-7A50-47A2-9BE3-3C906B3E1DB1}"/>
              </a:ext>
            </a:extLst>
          </p:cNvPr>
          <p:cNvSpPr txBox="1">
            <a:spLocks noChangeAspect="1"/>
          </p:cNvSpPr>
          <p:nvPr/>
        </p:nvSpPr>
        <p:spPr>
          <a:xfrm>
            <a:off x="17251262" y="9426506"/>
            <a:ext cx="3671661" cy="1713442"/>
          </a:xfrm>
          <a:prstGeom prst="rect">
            <a:avLst/>
          </a:prstGeom>
          <a:solidFill>
            <a:schemeClr val="bg1">
              <a:lumMod val="65000"/>
            </a:schemeClr>
          </a:solidFill>
        </p:spPr>
        <p:txBody>
          <a:bodyPr wrap="none" rtlCol="0" anchor="ctr" anchorCtr="0">
            <a:noAutofit/>
          </a:bodyPr>
          <a:lstStyle/>
          <a:p>
            <a:pPr algn="ctr"/>
            <a:r>
              <a:rPr lang="pt-PT" sz="2800" b="1" dirty="0">
                <a:solidFill>
                  <a:schemeClr val="tx1">
                    <a:lumMod val="50000"/>
                    <a:lumOff val="50000"/>
                  </a:schemeClr>
                </a:solidFill>
                <a:latin typeface="+mn-lt"/>
              </a:rPr>
              <a:t>Factores </a:t>
            </a:r>
          </a:p>
          <a:p>
            <a:pPr algn="ctr"/>
            <a:r>
              <a:rPr lang="pt-PT" sz="2800" b="1" dirty="0">
                <a:solidFill>
                  <a:schemeClr val="tx1">
                    <a:lumMod val="50000"/>
                    <a:lumOff val="50000"/>
                  </a:schemeClr>
                </a:solidFill>
                <a:latin typeface="+mn-lt"/>
              </a:rPr>
              <a:t>exógenos</a:t>
            </a:r>
          </a:p>
        </p:txBody>
      </p:sp>
      <p:cxnSp>
        <p:nvCxnSpPr>
          <p:cNvPr id="19" name="Straight Arrow Connector 18">
            <a:extLst>
              <a:ext uri="{FF2B5EF4-FFF2-40B4-BE49-F238E27FC236}">
                <a16:creationId xmlns:a16="http://schemas.microsoft.com/office/drawing/2014/main" id="{4BB6CA69-6296-4D12-BD89-04381C480DB0}"/>
              </a:ext>
            </a:extLst>
          </p:cNvPr>
          <p:cNvCxnSpPr>
            <a:cxnSpLocks/>
            <a:stCxn id="18" idx="0"/>
            <a:endCxn id="10" idx="2"/>
          </p:cNvCxnSpPr>
          <p:nvPr/>
        </p:nvCxnSpPr>
        <p:spPr>
          <a:xfrm flipV="1">
            <a:off x="19087093" y="7450130"/>
            <a:ext cx="1" cy="1976376"/>
          </a:xfrm>
          <a:prstGeom prst="straightConnector1">
            <a:avLst/>
          </a:prstGeom>
          <a:ln w="571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8CD9DC4-7F81-4BEE-8AD3-838452BA44DB}"/>
              </a:ext>
            </a:extLst>
          </p:cNvPr>
          <p:cNvSpPr txBox="1"/>
          <p:nvPr/>
        </p:nvSpPr>
        <p:spPr>
          <a:xfrm>
            <a:off x="3300368" y="3855926"/>
            <a:ext cx="4281714" cy="1077218"/>
          </a:xfrm>
          <a:prstGeom prst="rect">
            <a:avLst/>
          </a:prstGeom>
          <a:noFill/>
        </p:spPr>
        <p:txBody>
          <a:bodyPr wrap="square" rtlCol="0">
            <a:spAutoFit/>
          </a:bodyPr>
          <a:lstStyle/>
          <a:p>
            <a:pPr algn="ctr"/>
            <a:r>
              <a:rPr lang="pt-PT" sz="3200" b="1" dirty="0">
                <a:latin typeface="+mn-lt"/>
              </a:rPr>
              <a:t>Programação estratégica</a:t>
            </a:r>
          </a:p>
        </p:txBody>
      </p:sp>
      <p:sp>
        <p:nvSpPr>
          <p:cNvPr id="21" name="TextBox 20">
            <a:extLst>
              <a:ext uri="{FF2B5EF4-FFF2-40B4-BE49-F238E27FC236}">
                <a16:creationId xmlns:a16="http://schemas.microsoft.com/office/drawing/2014/main" id="{8C4528C2-1240-4C0C-BE96-E496247D6732}"/>
              </a:ext>
            </a:extLst>
          </p:cNvPr>
          <p:cNvSpPr txBox="1"/>
          <p:nvPr/>
        </p:nvSpPr>
        <p:spPr>
          <a:xfrm>
            <a:off x="10255685" y="3835905"/>
            <a:ext cx="4281714" cy="1077218"/>
          </a:xfrm>
          <a:prstGeom prst="rect">
            <a:avLst/>
          </a:prstGeom>
          <a:noFill/>
        </p:spPr>
        <p:txBody>
          <a:bodyPr wrap="square" rtlCol="0">
            <a:spAutoFit/>
          </a:bodyPr>
          <a:lstStyle/>
          <a:p>
            <a:pPr algn="ctr"/>
            <a:r>
              <a:rPr lang="pt-PT" sz="3200" b="1" dirty="0">
                <a:latin typeface="+mn-lt"/>
              </a:rPr>
              <a:t>Implementação/</a:t>
            </a:r>
          </a:p>
          <a:p>
            <a:pPr algn="ctr"/>
            <a:r>
              <a:rPr lang="pt-PT" sz="3200" dirty="0">
                <a:latin typeface="+mn-lt"/>
              </a:rPr>
              <a:t>monitorização</a:t>
            </a:r>
            <a:endParaRPr lang="pt-PT" sz="3200" b="1" dirty="0">
              <a:latin typeface="+mn-lt"/>
            </a:endParaRPr>
          </a:p>
        </p:txBody>
      </p:sp>
      <p:sp>
        <p:nvSpPr>
          <p:cNvPr id="22" name="TextBox 21">
            <a:extLst>
              <a:ext uri="{FF2B5EF4-FFF2-40B4-BE49-F238E27FC236}">
                <a16:creationId xmlns:a16="http://schemas.microsoft.com/office/drawing/2014/main" id="{5B888B01-C9D0-47EA-B8C5-2C83213A02F7}"/>
              </a:ext>
            </a:extLst>
          </p:cNvPr>
          <p:cNvSpPr txBox="1"/>
          <p:nvPr/>
        </p:nvSpPr>
        <p:spPr>
          <a:xfrm>
            <a:off x="16151387" y="3854248"/>
            <a:ext cx="5871410" cy="1077218"/>
          </a:xfrm>
          <a:prstGeom prst="rect">
            <a:avLst/>
          </a:prstGeom>
          <a:noFill/>
        </p:spPr>
        <p:txBody>
          <a:bodyPr wrap="square" rtlCol="0">
            <a:spAutoFit/>
          </a:bodyPr>
          <a:lstStyle/>
          <a:p>
            <a:pPr algn="ctr"/>
            <a:r>
              <a:rPr lang="pt-PT" sz="3200" b="1" dirty="0">
                <a:latin typeface="+mn-lt"/>
              </a:rPr>
              <a:t>Avaliação </a:t>
            </a:r>
          </a:p>
          <a:p>
            <a:pPr algn="ctr"/>
            <a:r>
              <a:rPr lang="pt-PT" sz="3200" b="1" dirty="0">
                <a:latin typeface="+mn-lt"/>
              </a:rPr>
              <a:t>(de impactos)</a:t>
            </a:r>
          </a:p>
        </p:txBody>
      </p:sp>
      <p:sp>
        <p:nvSpPr>
          <p:cNvPr id="23" name="TextBox 22">
            <a:extLst>
              <a:ext uri="{FF2B5EF4-FFF2-40B4-BE49-F238E27FC236}">
                <a16:creationId xmlns:a16="http://schemas.microsoft.com/office/drawing/2014/main" id="{A7E56C30-DA6A-4340-AA1E-2E6BE6F80027}"/>
              </a:ext>
            </a:extLst>
          </p:cNvPr>
          <p:cNvSpPr txBox="1"/>
          <p:nvPr/>
        </p:nvSpPr>
        <p:spPr>
          <a:xfrm>
            <a:off x="18669977" y="12685839"/>
            <a:ext cx="5246557" cy="830997"/>
          </a:xfrm>
          <a:prstGeom prst="rect">
            <a:avLst/>
          </a:prstGeom>
          <a:noFill/>
        </p:spPr>
        <p:txBody>
          <a:bodyPr wrap="square" rtlCol="0">
            <a:spAutoFit/>
          </a:bodyPr>
          <a:lstStyle/>
          <a:p>
            <a:pPr algn="r"/>
            <a:r>
              <a:rPr lang="pt-PT" sz="2400" dirty="0"/>
              <a:t>Ricardo Paes Mamede</a:t>
            </a:r>
          </a:p>
          <a:p>
            <a:pPr algn="r"/>
            <a:r>
              <a:rPr lang="pt-PT" sz="2400" b="0" dirty="0"/>
              <a:t>Ipps-Iscte</a:t>
            </a:r>
          </a:p>
        </p:txBody>
      </p:sp>
      <p:grpSp>
        <p:nvGrpSpPr>
          <p:cNvPr id="24" name="Group 23">
            <a:extLst>
              <a:ext uri="{FF2B5EF4-FFF2-40B4-BE49-F238E27FC236}">
                <a16:creationId xmlns:a16="http://schemas.microsoft.com/office/drawing/2014/main" id="{5925C64C-B93F-436D-8E14-D94811AFF069}"/>
              </a:ext>
            </a:extLst>
          </p:cNvPr>
          <p:cNvGrpSpPr/>
          <p:nvPr/>
        </p:nvGrpSpPr>
        <p:grpSpPr>
          <a:xfrm>
            <a:off x="-175112" y="0"/>
            <a:ext cx="6639018" cy="3054927"/>
            <a:chOff x="-175112" y="0"/>
            <a:chExt cx="6639018" cy="3054927"/>
          </a:xfrm>
        </p:grpSpPr>
        <p:sp>
          <p:nvSpPr>
            <p:cNvPr id="25" name="Rectangle 24">
              <a:extLst>
                <a:ext uri="{FF2B5EF4-FFF2-40B4-BE49-F238E27FC236}">
                  <a16:creationId xmlns:a16="http://schemas.microsoft.com/office/drawing/2014/main" id="{0D07C9F2-1DF5-4860-8D03-83731B070339}"/>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picture containing graphical user interface&#10;&#10;Description automatically generated">
              <a:extLst>
                <a:ext uri="{FF2B5EF4-FFF2-40B4-BE49-F238E27FC236}">
                  <a16:creationId xmlns:a16="http://schemas.microsoft.com/office/drawing/2014/main" id="{EFEDD12C-817A-4502-AC46-8D9E99C244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1651186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CBA07093-92E3-4DE3-B840-6AD244FE3CD6}"/>
              </a:ext>
            </a:extLst>
          </p:cNvPr>
          <p:cNvSpPr>
            <a:spLocks noGrp="1"/>
          </p:cNvSpPr>
          <p:nvPr>
            <p:ph type="body" sz="quarter" idx="11"/>
          </p:nvPr>
        </p:nvSpPr>
        <p:spPr>
          <a:xfrm>
            <a:off x="7540052" y="1166917"/>
            <a:ext cx="14915213" cy="2562872"/>
          </a:xfrm>
        </p:spPr>
        <p:txBody>
          <a:bodyPr>
            <a:normAutofit/>
          </a:bodyPr>
          <a:lstStyle/>
          <a:p>
            <a:pPr algn="r">
              <a:lnSpc>
                <a:spcPct val="100000"/>
              </a:lnSpc>
            </a:pPr>
            <a:r>
              <a:rPr lang="pt-BR" sz="5400" b="1" dirty="0">
                <a:solidFill>
                  <a:srgbClr val="1F2144"/>
                </a:solidFill>
              </a:rPr>
              <a:t>Diferença entre o orçamento por programas e o orçamento tradicional</a:t>
            </a:r>
            <a:endParaRPr lang="en-GB" sz="5400" dirty="0">
              <a:solidFill>
                <a:srgbClr val="1F2144"/>
              </a:solidFill>
            </a:endParaRPr>
          </a:p>
        </p:txBody>
      </p:sp>
      <p:sp>
        <p:nvSpPr>
          <p:cNvPr id="7" name="Marcador de Posição de Conteúdo 6">
            <a:extLst>
              <a:ext uri="{FF2B5EF4-FFF2-40B4-BE49-F238E27FC236}">
                <a16:creationId xmlns:a16="http://schemas.microsoft.com/office/drawing/2014/main" id="{735A6955-277C-4C1F-B095-DB93E16C7EB0}"/>
              </a:ext>
            </a:extLst>
          </p:cNvPr>
          <p:cNvSpPr>
            <a:spLocks noGrp="1"/>
          </p:cNvSpPr>
          <p:nvPr>
            <p:ph sz="quarter" idx="16"/>
          </p:nvPr>
        </p:nvSpPr>
        <p:spPr>
          <a:xfrm>
            <a:off x="2758190" y="4475747"/>
            <a:ext cx="20146780" cy="7543800"/>
          </a:xfrm>
        </p:spPr>
        <p:txBody>
          <a:bodyPr>
            <a:normAutofit/>
          </a:bodyPr>
          <a:lstStyle/>
          <a:p>
            <a:pPr>
              <a:lnSpc>
                <a:spcPct val="114000"/>
              </a:lnSpc>
            </a:pPr>
            <a:r>
              <a:rPr lang="pt-BR" sz="4000"/>
              <a:t>Habitualmente o orçamento é construído com base em organismos ou departamentos e não em programas.</a:t>
            </a:r>
          </a:p>
          <a:p>
            <a:pPr>
              <a:lnSpc>
                <a:spcPct val="114000"/>
              </a:lnSpc>
            </a:pPr>
            <a:endParaRPr lang="pt-BR" sz="4000"/>
          </a:p>
          <a:p>
            <a:pPr>
              <a:lnSpc>
                <a:spcPct val="114000"/>
              </a:lnSpc>
            </a:pPr>
            <a:r>
              <a:rPr lang="pt-BR" sz="4000"/>
              <a:t>Na orçamentação por programas pode haver uma relação biunívoca entre organismos/deparamentos e programas, mas não tem de ser assim.</a:t>
            </a:r>
          </a:p>
          <a:p>
            <a:pPr>
              <a:lnSpc>
                <a:spcPct val="114000"/>
              </a:lnSpc>
            </a:pPr>
            <a:endParaRPr lang="pt-BR" sz="4000"/>
          </a:p>
          <a:p>
            <a:pPr>
              <a:lnSpc>
                <a:spcPct val="114000"/>
              </a:lnSpc>
            </a:pPr>
            <a:r>
              <a:rPr lang="pt-BR" sz="4000"/>
              <a:t>Pode haver programas de natureza interministerial e cujo orçamento seja distribuído por organismos de diferentes ministérios.</a:t>
            </a:r>
          </a:p>
          <a:p>
            <a:pPr>
              <a:lnSpc>
                <a:spcPct val="114000"/>
              </a:lnSpc>
            </a:pPr>
            <a:endParaRPr lang="pt-BR" sz="4000"/>
          </a:p>
          <a:p>
            <a:pPr>
              <a:lnSpc>
                <a:spcPct val="114000"/>
              </a:lnSpc>
            </a:pPr>
            <a:endParaRPr lang="pt-PT" sz="4000" dirty="0"/>
          </a:p>
        </p:txBody>
      </p:sp>
      <p:sp>
        <p:nvSpPr>
          <p:cNvPr id="5" name="TextBox 4">
            <a:extLst>
              <a:ext uri="{FF2B5EF4-FFF2-40B4-BE49-F238E27FC236}">
                <a16:creationId xmlns:a16="http://schemas.microsoft.com/office/drawing/2014/main" id="{24236334-D8DE-4A3A-956F-FDDDCF1B6D90}"/>
              </a:ext>
            </a:extLst>
          </p:cNvPr>
          <p:cNvSpPr txBox="1"/>
          <p:nvPr/>
        </p:nvSpPr>
        <p:spPr>
          <a:xfrm>
            <a:off x="18669977" y="12685839"/>
            <a:ext cx="5246557" cy="830997"/>
          </a:xfrm>
          <a:prstGeom prst="rect">
            <a:avLst/>
          </a:prstGeom>
          <a:noFill/>
        </p:spPr>
        <p:txBody>
          <a:bodyPr wrap="square" rtlCol="0">
            <a:spAutoFit/>
          </a:bodyPr>
          <a:lstStyle/>
          <a:p>
            <a:pPr algn="r"/>
            <a:r>
              <a:rPr lang="en-GB" sz="2400" dirty="0"/>
              <a:t>Ricardo Paes Mamede</a:t>
            </a:r>
          </a:p>
          <a:p>
            <a:pPr algn="r"/>
            <a:r>
              <a:rPr lang="en-GB" sz="2400" b="0" dirty="0"/>
              <a:t>Ipps-Iscte</a:t>
            </a:r>
          </a:p>
        </p:txBody>
      </p:sp>
      <p:grpSp>
        <p:nvGrpSpPr>
          <p:cNvPr id="8" name="Group 7">
            <a:extLst>
              <a:ext uri="{FF2B5EF4-FFF2-40B4-BE49-F238E27FC236}">
                <a16:creationId xmlns:a16="http://schemas.microsoft.com/office/drawing/2014/main" id="{1F99AB5C-4718-49BD-A715-F9F03B7F6ECE}"/>
              </a:ext>
            </a:extLst>
          </p:cNvPr>
          <p:cNvGrpSpPr/>
          <p:nvPr/>
        </p:nvGrpSpPr>
        <p:grpSpPr>
          <a:xfrm>
            <a:off x="-175112" y="0"/>
            <a:ext cx="6639018" cy="3054927"/>
            <a:chOff x="-175112" y="0"/>
            <a:chExt cx="6639018" cy="3054927"/>
          </a:xfrm>
        </p:grpSpPr>
        <p:sp>
          <p:nvSpPr>
            <p:cNvPr id="9" name="Rectangle 8">
              <a:extLst>
                <a:ext uri="{FF2B5EF4-FFF2-40B4-BE49-F238E27FC236}">
                  <a16:creationId xmlns:a16="http://schemas.microsoft.com/office/drawing/2014/main" id="{FAD86628-B06C-4B27-8ABC-96FE8D0FAAF6}"/>
                </a:ext>
              </a:extLst>
            </p:cNvPr>
            <p:cNvSpPr/>
            <p:nvPr/>
          </p:nvSpPr>
          <p:spPr>
            <a:xfrm>
              <a:off x="-175112" y="0"/>
              <a:ext cx="2103847" cy="305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0DB8EDA6-7DC9-4DEF-BF2B-5A8C0C4E0E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6" t="81315" r="14884" b="9849"/>
            <a:stretch/>
          </p:blipFill>
          <p:spPr>
            <a:xfrm>
              <a:off x="499526" y="404066"/>
              <a:ext cx="5964380" cy="762851"/>
            </a:xfrm>
            <a:prstGeom prst="rect">
              <a:avLst/>
            </a:prstGeom>
          </p:spPr>
        </p:pic>
      </p:grpSp>
    </p:spTree>
    <p:extLst>
      <p:ext uri="{BB962C8B-B14F-4D97-AF65-F5344CB8AC3E}">
        <p14:creationId xmlns:p14="http://schemas.microsoft.com/office/powerpoint/2010/main" val="28594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 Isc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2874</TotalTime>
  <Words>2593</Words>
  <Application>Microsoft Office PowerPoint</Application>
  <PresentationFormat>Custom</PresentationFormat>
  <Paragraphs>290</Paragraphs>
  <Slides>38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Helvetica Neue</vt:lpstr>
      <vt:lpstr>Arial</vt:lpstr>
      <vt:lpstr>Calibri</vt:lpstr>
      <vt:lpstr>Montserrat Bold</vt:lpstr>
      <vt:lpstr>Montserrat</vt:lpstr>
      <vt:lpstr>Montserrat SemiBold</vt:lpstr>
      <vt:lpstr>TEMPLATE Iscte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Rodrigo Veloso</dc:creator>
  <cp:lastModifiedBy>Ana Vaz</cp:lastModifiedBy>
  <cp:revision>159</cp:revision>
  <dcterms:modified xsi:type="dcterms:W3CDTF">2021-03-11T17:05:13Z</dcterms:modified>
</cp:coreProperties>
</file>